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538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28" name="Tytuł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cxnSp>
        <p:nvCxnSpPr>
          <p:cNvPr id="8" name="Łącznik prosty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Łącznik prosty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lipsa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Symbol zastępczy daty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17506-4825-4152-AF62-E5576D62BB0C}" type="datetimeFigureOut">
              <a:rPr lang="pl-PL" smtClean="0"/>
              <a:pPr/>
              <a:t>2014-01-15</a:t>
            </a:fld>
            <a:endParaRPr lang="pl-PL"/>
          </a:p>
        </p:txBody>
      </p:sp>
      <p:sp>
        <p:nvSpPr>
          <p:cNvPr id="16" name="Symbol zastępczy numeru slajdu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A72881E-87EA-4DEE-915C-EEA2F4D94C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17506-4825-4152-AF62-E5576D62BB0C}" type="datetimeFigureOut">
              <a:rPr lang="pl-PL" smtClean="0"/>
              <a:pPr/>
              <a:t>2014-01-15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2881E-87EA-4DEE-915C-EEA2F4D94C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17506-4825-4152-AF62-E5576D62BB0C}" type="datetimeFigureOut">
              <a:rPr lang="pl-PL" smtClean="0"/>
              <a:pPr/>
              <a:t>2014-01-15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2881E-87EA-4DEE-915C-EEA2F4D94C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zawartości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4517506-4825-4152-AF62-E5576D62BB0C}" type="datetimeFigureOut">
              <a:rPr lang="pl-PL" smtClean="0"/>
              <a:pPr/>
              <a:t>2014-01-15</a:t>
            </a:fld>
            <a:endParaRPr lang="pl-PL"/>
          </a:p>
        </p:txBody>
      </p:sp>
      <p:sp>
        <p:nvSpPr>
          <p:cNvPr id="15" name="Symbol zastępczy numeru slajdu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A72881E-87EA-4DEE-915C-EEA2F4D94C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6" name="Symbol zastępczy stopki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7" name="Tytuł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17506-4825-4152-AF62-E5576D62BB0C}" type="datetimeFigureOut">
              <a:rPr lang="pl-PL" smtClean="0"/>
              <a:pPr/>
              <a:t>2014-01-15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2881E-87EA-4DEE-915C-EEA2F4D94C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cxnSp>
        <p:nvCxnSpPr>
          <p:cNvPr id="7" name="Łącznik prosty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17506-4825-4152-AF62-E5576D62BB0C}" type="datetimeFigureOut">
              <a:rPr lang="pl-PL" smtClean="0"/>
              <a:pPr/>
              <a:t>2014-01-15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2881E-87EA-4DEE-915C-EEA2F4D94C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2881E-87EA-4DEE-915C-EEA2F4D94C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17506-4825-4152-AF62-E5576D62BB0C}" type="datetimeFigureOut">
              <a:rPr lang="pl-PL" smtClean="0"/>
              <a:pPr/>
              <a:t>2014-01-15</a:t>
            </a:fld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32" name="Symbol zastępczy zawartości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34" name="Symbol zastępczy zawartości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2" name="Symbol zastępczy tekstu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cxnSp>
        <p:nvCxnSpPr>
          <p:cNvPr id="10" name="Łącznik prosty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Łącznik prosty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17506-4825-4152-AF62-E5576D62BB0C}" type="datetimeFigureOut">
              <a:rPr lang="pl-PL" smtClean="0"/>
              <a:pPr/>
              <a:t>2014-01-15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2881E-87EA-4DEE-915C-EEA2F4D94C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17506-4825-4152-AF62-E5576D62BB0C}" type="datetimeFigureOut">
              <a:rPr lang="pl-PL" smtClean="0"/>
              <a:pPr/>
              <a:t>2014-01-15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2881E-87EA-4DEE-915C-EEA2F4D94C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ymbol zastępczy zawartości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31" name="Tytuł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Symbol zastępczy daty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4517506-4825-4152-AF62-E5576D62BB0C}" type="datetimeFigureOut">
              <a:rPr lang="pl-PL" smtClean="0"/>
              <a:pPr/>
              <a:t>2014-01-15</a:t>
            </a:fld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A72881E-87EA-4DEE-915C-EEA2F4D94C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pl-PL" smtClean="0"/>
              <a:t>Kliknij ikonę, aby dodać obraz</a:t>
            </a:r>
            <a:endParaRPr kumimoji="0"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Symbol zastępczy daty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17506-4825-4152-AF62-E5576D62BB0C}" type="datetimeFigureOut">
              <a:rPr lang="pl-PL" smtClean="0"/>
              <a:pPr/>
              <a:t>2014-01-15</a:t>
            </a:fld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A72881E-87EA-4DEE-915C-EEA2F4D94C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tekstu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24" name="Symbol zastępczy daty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4517506-4825-4152-AF62-E5576D62BB0C}" type="datetimeFigureOut">
              <a:rPr lang="pl-PL" smtClean="0"/>
              <a:pPr/>
              <a:t>2014-01-15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22" name="Symbol zastępczy numeru slajdu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A72881E-87EA-4DEE-915C-EEA2F4D94C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5" name="Symbol zastępczy tytułu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3309942"/>
          </a:xfrm>
        </p:spPr>
        <p:txBody>
          <a:bodyPr>
            <a:normAutofit/>
          </a:bodyPr>
          <a:lstStyle/>
          <a:p>
            <a:endParaRPr lang="pl-PL" sz="3600" b="1" i="1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pl-PL" sz="3600" b="1" i="1" dirty="0" smtClean="0">
                <a:solidFill>
                  <a:schemeClr val="bg2">
                    <a:lumMod val="75000"/>
                  </a:schemeClr>
                </a:solidFill>
              </a:rPr>
              <a:t>I semestr </a:t>
            </a:r>
          </a:p>
          <a:p>
            <a:pPr algn="ctr">
              <a:buNone/>
            </a:pPr>
            <a:r>
              <a:rPr lang="pl-PL" sz="3600" b="1" i="1" dirty="0" smtClean="0">
                <a:solidFill>
                  <a:schemeClr val="bg2">
                    <a:lumMod val="75000"/>
                  </a:schemeClr>
                </a:solidFill>
              </a:rPr>
              <a:t>– rok szkolny 2013/2014</a:t>
            </a:r>
            <a:endParaRPr lang="pl-PL" sz="3600" b="1" i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562220"/>
          </a:xfrm>
        </p:spPr>
        <p:txBody>
          <a:bodyPr>
            <a:normAutofit/>
          </a:bodyPr>
          <a:lstStyle/>
          <a:p>
            <a:pPr algn="ctr"/>
            <a:r>
              <a:rPr lang="pl-PL" b="1" i="1" dirty="0" smtClean="0">
                <a:solidFill>
                  <a:schemeClr val="bg2">
                    <a:lumMod val="75000"/>
                  </a:schemeClr>
                </a:solidFill>
              </a:rPr>
              <a:t>Konkursy i olimpiady </a:t>
            </a:r>
            <a:br>
              <a:rPr lang="pl-PL" b="1" i="1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pl-PL" sz="3600" b="1" i="1" dirty="0" smtClean="0">
                <a:solidFill>
                  <a:schemeClr val="bg2">
                    <a:lumMod val="75000"/>
                  </a:schemeClr>
                </a:solidFill>
              </a:rPr>
              <a:t>w Społecznym Gimnazjum Językowym</a:t>
            </a:r>
            <a:endParaRPr lang="pl-PL" sz="3600" b="1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ETAP SZKOLNY</a:t>
            </a:r>
          </a:p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Marcin Dybowski , Aleksandra Wach, Jagoda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Kuniewicz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Iga Kaiser,</a:t>
            </a:r>
          </a:p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Agata Knura, Julia Warzecha, Marcin Trzciński, Klaudia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Syldatk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</a:t>
            </a:r>
          </a:p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Weronika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Krzewniak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Iza Kulig, Bartosz Popiela, Monika Niedziela,</a:t>
            </a:r>
          </a:p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Anna Wojtaś, Kornelia Jankowska, Jakub Karliński,  Dominik Grzegorzek</a:t>
            </a:r>
          </a:p>
          <a:p>
            <a:pPr algn="ctr">
              <a:lnSpc>
                <a:spcPct val="150000"/>
              </a:lnSpc>
              <a:buNone/>
            </a:pPr>
            <a:endParaRPr lang="pl-PL" sz="1800" b="1" i="1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ETAP REJONOWY</a:t>
            </a:r>
          </a:p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rgbClr val="C00000"/>
                </a:solidFill>
              </a:rPr>
              <a:t>Julia Warzecha, </a:t>
            </a:r>
            <a:r>
              <a:rPr lang="pl-PL" sz="1800" b="1" i="1" smtClean="0">
                <a:solidFill>
                  <a:srgbClr val="C00000"/>
                </a:solidFill>
              </a:rPr>
              <a:t>Anna Wojtaś, </a:t>
            </a:r>
            <a:r>
              <a:rPr lang="pl-PL" sz="1800" b="1" i="1" dirty="0" smtClean="0">
                <a:solidFill>
                  <a:srgbClr val="C00000"/>
                </a:solidFill>
              </a:rPr>
              <a:t>Popiela Bartosz, Marcin Trzciński, Monika Niedziela, Weronika </a:t>
            </a:r>
            <a:r>
              <a:rPr lang="pl-PL" sz="1800" b="1" i="1" dirty="0" err="1" smtClean="0">
                <a:solidFill>
                  <a:srgbClr val="C00000"/>
                </a:solidFill>
              </a:rPr>
              <a:t>Krzewniak</a:t>
            </a:r>
            <a:r>
              <a:rPr lang="pl-PL" sz="1800" b="1" i="1" dirty="0" smtClean="0">
                <a:solidFill>
                  <a:srgbClr val="C00000"/>
                </a:solidFill>
              </a:rPr>
              <a:t>, Jagoda </a:t>
            </a:r>
            <a:r>
              <a:rPr lang="pl-PL" sz="1800" b="1" i="1" dirty="0" err="1" smtClean="0">
                <a:solidFill>
                  <a:srgbClr val="C00000"/>
                </a:solidFill>
              </a:rPr>
              <a:t>Kuniewicz</a:t>
            </a:r>
            <a:endParaRPr lang="pl-PL" sz="1800" b="1" i="1" dirty="0" smtClean="0">
              <a:solidFill>
                <a:srgbClr val="C00000"/>
              </a:solidFill>
            </a:endParaRPr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4400" b="1" i="1" dirty="0" smtClean="0">
                <a:solidFill>
                  <a:schemeClr val="bg2">
                    <a:lumMod val="75000"/>
                  </a:schemeClr>
                </a:solidFill>
              </a:rPr>
              <a:t>Kuratoryjny konkurs z biologii</a:t>
            </a:r>
            <a:endParaRPr lang="pl-PL" sz="4400" b="1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ETAP SZKOLNY</a:t>
            </a:r>
          </a:p>
          <a:p>
            <a:pPr algn="ctr">
              <a:buNone/>
            </a:pPr>
            <a:endParaRPr lang="pl-PL" sz="1800" b="1" i="1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Jakub Rezmer, Zuzanna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Tobiasz,Jakub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 Marzec, Szymon Stachowiak,</a:t>
            </a:r>
          </a:p>
          <a:p>
            <a:pPr algn="ctr"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 Magdalena Peplińska, Jakub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Karliński,Julia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 Warzecha, Jakub Studziński,</a:t>
            </a:r>
          </a:p>
          <a:p>
            <a:pPr algn="ctr"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Michał Szymański, Klaudia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Syldatk,Anna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 Wojtaś, Jakub Baranowski,</a:t>
            </a:r>
          </a:p>
          <a:p>
            <a:pPr algn="ctr"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 Magdalena Szulc, Bartosz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Barna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Anna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Lejk</a:t>
            </a:r>
            <a:endParaRPr lang="pl-PL" sz="1800" b="1" i="1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buNone/>
            </a:pPr>
            <a:endParaRPr lang="pl-PL" sz="1800" b="1" i="1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buNone/>
            </a:pPr>
            <a:endParaRPr lang="pl-PL" sz="1800" b="1" i="1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ETAP REJONOWY</a:t>
            </a:r>
          </a:p>
          <a:p>
            <a:pPr algn="ctr">
              <a:buNone/>
            </a:pPr>
            <a:endParaRPr lang="pl-PL" sz="1800" b="1" i="1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pl-PL" sz="1800" b="1" i="1" dirty="0" smtClean="0">
                <a:solidFill>
                  <a:srgbClr val="C00000"/>
                </a:solidFill>
              </a:rPr>
              <a:t>Bartosz </a:t>
            </a:r>
            <a:r>
              <a:rPr lang="pl-PL" sz="1800" b="1" i="1" dirty="0" err="1" smtClean="0">
                <a:solidFill>
                  <a:srgbClr val="C00000"/>
                </a:solidFill>
              </a:rPr>
              <a:t>Barna</a:t>
            </a:r>
            <a:r>
              <a:rPr lang="pl-PL" sz="1800" b="1" i="1" dirty="0" smtClean="0">
                <a:solidFill>
                  <a:srgbClr val="C00000"/>
                </a:solidFill>
              </a:rPr>
              <a:t>, Anna Wojtaś, Julia Warzecha, Jakub Studziński</a:t>
            </a:r>
            <a:endParaRPr lang="pl-PL" sz="1800" b="1" i="1" dirty="0">
              <a:solidFill>
                <a:srgbClr val="C00000"/>
              </a:solidFill>
            </a:endParaRP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4400" b="1" i="1" dirty="0" smtClean="0">
                <a:solidFill>
                  <a:schemeClr val="bg2">
                    <a:lumMod val="75000"/>
                  </a:schemeClr>
                </a:solidFill>
              </a:rPr>
              <a:t>Kuratoryjny konkurs z historii</a:t>
            </a:r>
            <a:endParaRPr lang="pl-PL" sz="4400" b="1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UDZIAŁ BRALI:</a:t>
            </a:r>
          </a:p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Marcel Dybowski, Alicja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Zielkowska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Julia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Krzewniak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Aleksandra Wach, Jagoda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Kuniewicz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Filip Wojtkiewicz, Bartosz Popiela, Jakub Karliński, Dominik Grzegorzek, Julia Warzecha, Marcin Trzciński, Michał Szymański, Monika Niedziela, Iga Kaiser, Agata Knura</a:t>
            </a:r>
          </a:p>
          <a:p>
            <a:pPr algn="ctr">
              <a:lnSpc>
                <a:spcPct val="150000"/>
              </a:lnSpc>
              <a:buNone/>
            </a:pPr>
            <a:endParaRPr lang="pl-PL" sz="1800" b="1" i="1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rgbClr val="C00000"/>
                </a:solidFill>
              </a:rPr>
              <a:t>Alicja </a:t>
            </a:r>
            <a:r>
              <a:rPr lang="pl-PL" sz="1800" b="1" i="1" dirty="0" err="1" smtClean="0">
                <a:solidFill>
                  <a:srgbClr val="C00000"/>
                </a:solidFill>
              </a:rPr>
              <a:t>Zielkowska</a:t>
            </a:r>
            <a:r>
              <a:rPr lang="pl-PL" sz="1800" b="1" i="1" dirty="0" smtClean="0">
                <a:solidFill>
                  <a:srgbClr val="C00000"/>
                </a:solidFill>
              </a:rPr>
              <a:t> - dyplom laureata ( 9 </a:t>
            </a:r>
            <a:r>
              <a:rPr lang="pl-PL" sz="1800" b="1" i="1" dirty="0" err="1" smtClean="0">
                <a:solidFill>
                  <a:srgbClr val="C00000"/>
                </a:solidFill>
              </a:rPr>
              <a:t>msc</a:t>
            </a:r>
            <a:r>
              <a:rPr lang="pl-PL" sz="1800" b="1" i="1" dirty="0" smtClean="0">
                <a:solidFill>
                  <a:srgbClr val="C00000"/>
                </a:solidFill>
              </a:rPr>
              <a:t>),</a:t>
            </a:r>
          </a:p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rgbClr val="C00000"/>
                </a:solidFill>
              </a:rPr>
              <a:t>Bartosz Popiela - dyplom laureata (3 </a:t>
            </a:r>
            <a:r>
              <a:rPr lang="pl-PL" sz="1800" b="1" i="1" dirty="0" err="1" smtClean="0">
                <a:solidFill>
                  <a:srgbClr val="C00000"/>
                </a:solidFill>
              </a:rPr>
              <a:t>msc</a:t>
            </a:r>
            <a:r>
              <a:rPr lang="pl-PL" sz="1800" b="1" i="1" dirty="0" smtClean="0">
                <a:solidFill>
                  <a:srgbClr val="C00000"/>
                </a:solidFill>
              </a:rPr>
              <a:t>), nagroda książkowa, </a:t>
            </a:r>
          </a:p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rgbClr val="C00000"/>
                </a:solidFill>
              </a:rPr>
              <a:t>Jakub Karliński – dyplom </a:t>
            </a:r>
            <a:r>
              <a:rPr lang="pl-PL" sz="1800" b="1" i="1" dirty="0" smtClean="0">
                <a:solidFill>
                  <a:srgbClr val="C00000"/>
                </a:solidFill>
              </a:rPr>
              <a:t>wyróżnienia ( 12 </a:t>
            </a:r>
            <a:r>
              <a:rPr lang="pl-PL" sz="1800" b="1" i="1" dirty="0" err="1" smtClean="0">
                <a:solidFill>
                  <a:srgbClr val="C00000"/>
                </a:solidFill>
              </a:rPr>
              <a:t>msc</a:t>
            </a:r>
            <a:r>
              <a:rPr lang="pl-PL" sz="1800" b="1" i="1" smtClean="0">
                <a:solidFill>
                  <a:srgbClr val="C00000"/>
                </a:solidFill>
              </a:rPr>
              <a:t>),</a:t>
            </a:r>
            <a:endParaRPr lang="pl-PL" sz="1800" b="1" i="1" dirty="0" smtClean="0">
              <a:solidFill>
                <a:srgbClr val="C00000"/>
              </a:solidFill>
            </a:endParaRPr>
          </a:p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rgbClr val="C00000"/>
                </a:solidFill>
              </a:rPr>
              <a:t>Dominik Grzegorzek - dyplom </a:t>
            </a:r>
            <a:r>
              <a:rPr lang="pl-PL" sz="1800" b="1" i="1" dirty="0" smtClean="0">
                <a:solidFill>
                  <a:srgbClr val="C00000"/>
                </a:solidFill>
              </a:rPr>
              <a:t>wyróżnienia ( 15 </a:t>
            </a:r>
            <a:r>
              <a:rPr lang="pl-PL" sz="1800" b="1" i="1" dirty="0" err="1" smtClean="0">
                <a:solidFill>
                  <a:srgbClr val="C00000"/>
                </a:solidFill>
              </a:rPr>
              <a:t>msc</a:t>
            </a:r>
            <a:r>
              <a:rPr lang="pl-PL" sz="1800" b="1" i="1" dirty="0" smtClean="0">
                <a:solidFill>
                  <a:srgbClr val="C00000"/>
                </a:solidFill>
              </a:rPr>
              <a:t>)</a:t>
            </a:r>
            <a:endParaRPr lang="pl-PL" sz="1800" b="1" i="1" dirty="0">
              <a:solidFill>
                <a:srgbClr val="C00000"/>
              </a:solidFill>
            </a:endParaRP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4800" b="1" i="1" dirty="0" err="1" smtClean="0">
                <a:solidFill>
                  <a:schemeClr val="bg2">
                    <a:lumMod val="75000"/>
                  </a:schemeClr>
                </a:solidFill>
              </a:rPr>
              <a:t>Multitest</a:t>
            </a:r>
            <a:r>
              <a:rPr lang="pl-PL" sz="4800" b="1" i="1" dirty="0" smtClean="0">
                <a:solidFill>
                  <a:schemeClr val="bg2">
                    <a:lumMod val="75000"/>
                  </a:schemeClr>
                </a:solidFill>
              </a:rPr>
              <a:t> z biologii</a:t>
            </a:r>
            <a:endParaRPr lang="pl-PL" sz="4800" b="1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Udział brali:</a:t>
            </a:r>
          </a:p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Kinga Kliś, Katarzyna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Łakocka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Paulina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Tutkowska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Szymon Podolak, Aleksandra Rzepka, Michał Macierzyński, Bartosz Popiela, Dominika Nowakowska</a:t>
            </a:r>
          </a:p>
          <a:p>
            <a:pPr algn="ctr">
              <a:lnSpc>
                <a:spcPct val="150000"/>
              </a:lnSpc>
              <a:buNone/>
            </a:pPr>
            <a:endParaRPr lang="pl-PL" sz="1800" b="1" i="1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lnSpc>
                <a:spcPct val="150000"/>
              </a:lnSpc>
              <a:buNone/>
            </a:pPr>
            <a:endParaRPr lang="pl-PL" sz="1800" b="1" i="1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lnSpc>
                <a:spcPct val="150000"/>
              </a:lnSpc>
              <a:buNone/>
            </a:pPr>
            <a:r>
              <a:rPr lang="pl-PL" sz="1800" dirty="0" smtClean="0">
                <a:solidFill>
                  <a:srgbClr val="FF0000"/>
                </a:solidFill>
              </a:rPr>
              <a:t>Bartosz Popiela - dyplom laureata (5 </a:t>
            </a:r>
            <a:r>
              <a:rPr lang="pl-PL" sz="1800" dirty="0" err="1" smtClean="0">
                <a:solidFill>
                  <a:srgbClr val="FF0000"/>
                </a:solidFill>
              </a:rPr>
              <a:t>msc</a:t>
            </a:r>
            <a:r>
              <a:rPr lang="pl-PL" sz="1800" dirty="0" smtClean="0">
                <a:solidFill>
                  <a:srgbClr val="FF0000"/>
                </a:solidFill>
              </a:rPr>
              <a:t>),nagroda książkowa,</a:t>
            </a:r>
            <a:endParaRPr lang="pl-PL" sz="1800" b="1" i="1" dirty="0">
              <a:solidFill>
                <a:srgbClr val="FF0000"/>
              </a:solidFill>
            </a:endParaRP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4800" b="1" i="1" dirty="0" err="1" smtClean="0">
                <a:solidFill>
                  <a:schemeClr val="bg2">
                    <a:lumMod val="75000"/>
                  </a:schemeClr>
                </a:solidFill>
              </a:rPr>
              <a:t>Multitest</a:t>
            </a:r>
            <a:r>
              <a:rPr lang="pl-PL" sz="4800" b="1" i="1" dirty="0" smtClean="0">
                <a:solidFill>
                  <a:schemeClr val="bg2">
                    <a:lumMod val="75000"/>
                  </a:schemeClr>
                </a:solidFill>
              </a:rPr>
              <a:t> z chemii</a:t>
            </a:r>
            <a:endParaRPr lang="pl-PL" sz="4800" b="1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endParaRPr lang="pl-PL" sz="1800" b="1" i="1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Udział brali:</a:t>
            </a:r>
          </a:p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Tobiasz Dębowski, Wiktor Szwaj, Jakub Baranowski, Magdalena Peplińska, Magdalena Szulc, Małgorzata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Kotkiewicz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Agnieszka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Labudda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Anna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Lejk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Michał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Malek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Michał Szymański, Adam Czaja, Filip Szulc, Jakub Studziński</a:t>
            </a:r>
            <a:endParaRPr lang="pl-PL" sz="1800" b="1" i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4800" b="1" i="1" dirty="0" err="1" smtClean="0">
                <a:solidFill>
                  <a:schemeClr val="bg2">
                    <a:lumMod val="75000"/>
                  </a:schemeClr>
                </a:solidFill>
              </a:rPr>
              <a:t>Multitest</a:t>
            </a:r>
            <a:r>
              <a:rPr lang="pl-PL" sz="4800" b="1" i="1" dirty="0" smtClean="0">
                <a:solidFill>
                  <a:schemeClr val="bg2">
                    <a:lumMod val="75000"/>
                  </a:schemeClr>
                </a:solidFill>
              </a:rPr>
              <a:t> z fizyki</a:t>
            </a:r>
            <a:endParaRPr lang="pl-PL" sz="4800" b="1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Udział brali:</a:t>
            </a:r>
          </a:p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Katarzyna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Łakocka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Anna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Lejk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Michał Szymański, Jakub Studziński , Bartosz Popiela, Jakub Karliński, Bartosz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Kalczuk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Dominik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Grzergorzek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Błażej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Chojaczyk</a:t>
            </a:r>
            <a:endParaRPr lang="pl-PL" sz="1800" b="1" i="1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lnSpc>
                <a:spcPct val="150000"/>
              </a:lnSpc>
              <a:buNone/>
            </a:pPr>
            <a:endParaRPr lang="pl-PL" sz="1800" b="1" i="1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buNone/>
            </a:pPr>
            <a:endParaRPr lang="pl-PL" sz="1800" b="1" i="1" dirty="0" smtClean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rgbClr val="FF0000"/>
                </a:solidFill>
              </a:rPr>
              <a:t>Katarzyna </a:t>
            </a:r>
            <a:r>
              <a:rPr lang="pl-PL" sz="1800" b="1" i="1" dirty="0" err="1" smtClean="0">
                <a:solidFill>
                  <a:srgbClr val="FF0000"/>
                </a:solidFill>
              </a:rPr>
              <a:t>Łakocka</a:t>
            </a:r>
            <a:r>
              <a:rPr lang="pl-PL" sz="1800" b="1" i="1" dirty="0" smtClean="0">
                <a:solidFill>
                  <a:srgbClr val="FF0000"/>
                </a:solidFill>
              </a:rPr>
              <a:t> – dyplom laureata (4 </a:t>
            </a:r>
            <a:r>
              <a:rPr lang="pl-PL" sz="1800" b="1" i="1" dirty="0" err="1" smtClean="0">
                <a:solidFill>
                  <a:srgbClr val="FF0000"/>
                </a:solidFill>
              </a:rPr>
              <a:t>msc</a:t>
            </a:r>
            <a:r>
              <a:rPr lang="pl-PL" sz="1800" b="1" i="1" dirty="0" smtClean="0">
                <a:solidFill>
                  <a:srgbClr val="FF0000"/>
                </a:solidFill>
              </a:rPr>
              <a:t>), nagroda książkowa</a:t>
            </a:r>
          </a:p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rgbClr val="FF0000"/>
                </a:solidFill>
              </a:rPr>
              <a:t>Anna </a:t>
            </a:r>
            <a:r>
              <a:rPr lang="pl-PL" sz="1800" b="1" i="1" dirty="0" err="1" smtClean="0">
                <a:solidFill>
                  <a:srgbClr val="FF0000"/>
                </a:solidFill>
              </a:rPr>
              <a:t>Lejk</a:t>
            </a:r>
            <a:r>
              <a:rPr lang="pl-PL" sz="1800" b="1" i="1" dirty="0" smtClean="0">
                <a:solidFill>
                  <a:srgbClr val="FF0000"/>
                </a:solidFill>
              </a:rPr>
              <a:t> - dyplom wyróżnienia (15 </a:t>
            </a:r>
            <a:r>
              <a:rPr lang="pl-PL" sz="1800" b="1" i="1" dirty="0" err="1" smtClean="0">
                <a:solidFill>
                  <a:srgbClr val="FF0000"/>
                </a:solidFill>
              </a:rPr>
              <a:t>msc</a:t>
            </a:r>
            <a:r>
              <a:rPr lang="pl-PL" sz="1800" b="1" i="1" dirty="0" smtClean="0">
                <a:solidFill>
                  <a:srgbClr val="FF0000"/>
                </a:solidFill>
              </a:rPr>
              <a:t>)</a:t>
            </a:r>
            <a:endParaRPr lang="pl-PL" sz="1800" b="1" i="1" dirty="0">
              <a:solidFill>
                <a:srgbClr val="FF0000"/>
              </a:solidFill>
            </a:endParaRP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4800" b="1" i="1" dirty="0" err="1" smtClean="0">
                <a:solidFill>
                  <a:schemeClr val="bg2">
                    <a:lumMod val="75000"/>
                  </a:schemeClr>
                </a:solidFill>
              </a:rPr>
              <a:t>Multitest</a:t>
            </a:r>
            <a:r>
              <a:rPr lang="pl-PL" sz="4800" b="1" i="1" dirty="0" smtClean="0">
                <a:solidFill>
                  <a:schemeClr val="bg2">
                    <a:lumMod val="75000"/>
                  </a:schemeClr>
                </a:solidFill>
              </a:rPr>
              <a:t> z geografii</a:t>
            </a:r>
            <a:endParaRPr lang="pl-PL" sz="4800" b="1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Udział brali:</a:t>
            </a:r>
          </a:p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Oskar Adamiak, Magdalena Peplińska, Szymon Stachowiak, Katarzyna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Łakocka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Anna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Lejk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Paweł Wójcik, Kacper Żywicki, Magdalena Szulc, Jakub Rezmer, Bartosz Popiela, Jakub Karliński, Julia Warzecha, Anna Wojtaś, Michał Szymański</a:t>
            </a:r>
          </a:p>
          <a:p>
            <a:pPr algn="ctr">
              <a:lnSpc>
                <a:spcPct val="150000"/>
              </a:lnSpc>
              <a:buNone/>
            </a:pPr>
            <a:endParaRPr lang="pl-PL" sz="1800" b="1" i="1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lnSpc>
                <a:spcPct val="150000"/>
              </a:lnSpc>
              <a:buNone/>
            </a:pPr>
            <a:endParaRPr lang="pl-PL" sz="1800" b="1" i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4800" b="1" i="1" dirty="0" err="1" smtClean="0">
                <a:solidFill>
                  <a:schemeClr val="bg2">
                    <a:lumMod val="75000"/>
                  </a:schemeClr>
                </a:solidFill>
              </a:rPr>
              <a:t>Multitest</a:t>
            </a:r>
            <a:r>
              <a:rPr lang="pl-PL" sz="4800" b="1" i="1" dirty="0" smtClean="0">
                <a:solidFill>
                  <a:schemeClr val="bg2">
                    <a:lumMod val="75000"/>
                  </a:schemeClr>
                </a:solidFill>
              </a:rPr>
              <a:t> z historii</a:t>
            </a:r>
            <a:endParaRPr lang="pl-PL" sz="4800" b="1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Udział brali:</a:t>
            </a:r>
          </a:p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Peter  v Van Es , Maciej Wieczór, Julia Lis, Aleksandra Koniuszy, Marek Grabowski, Kinga Kliś, Julia Brzeźnicka, Adam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Isio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Julia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Krzewniak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Jakub Rezmer, Matylda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Galikowska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Aleksandra Tubielewicz, Anna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Lejk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Agnieszka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Labudda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Aleksandra Leśnik, Paulina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Tutkowska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Bartosz Popiela</a:t>
            </a:r>
          </a:p>
          <a:p>
            <a:pPr algn="ctr">
              <a:lnSpc>
                <a:spcPct val="150000"/>
              </a:lnSpc>
              <a:buNone/>
            </a:pPr>
            <a:endParaRPr lang="pl-PL" sz="1800" dirty="0" smtClean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rgbClr val="FF0000"/>
                </a:solidFill>
              </a:rPr>
              <a:t>Peter  Van  Es - dyplom laureata (9 </a:t>
            </a:r>
            <a:r>
              <a:rPr lang="pl-PL" sz="1800" b="1" i="1" dirty="0" err="1" smtClean="0">
                <a:solidFill>
                  <a:srgbClr val="FF0000"/>
                </a:solidFill>
              </a:rPr>
              <a:t>msc</a:t>
            </a:r>
            <a:r>
              <a:rPr lang="pl-PL" sz="1800" b="1" i="1" dirty="0" smtClean="0">
                <a:solidFill>
                  <a:srgbClr val="FF0000"/>
                </a:solidFill>
              </a:rPr>
              <a:t>), </a:t>
            </a:r>
          </a:p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rgbClr val="FF0000"/>
                </a:solidFill>
              </a:rPr>
              <a:t>Adam </a:t>
            </a:r>
            <a:r>
              <a:rPr lang="pl-PL" sz="1800" b="1" i="1" dirty="0" err="1" smtClean="0">
                <a:solidFill>
                  <a:srgbClr val="FF0000"/>
                </a:solidFill>
              </a:rPr>
              <a:t>Isio</a:t>
            </a:r>
            <a:r>
              <a:rPr lang="pl-PL" sz="1800" b="1" i="1" dirty="0" smtClean="0">
                <a:solidFill>
                  <a:srgbClr val="FF0000"/>
                </a:solidFill>
              </a:rPr>
              <a:t> - dyplom laureata (10 </a:t>
            </a:r>
            <a:r>
              <a:rPr lang="pl-PL" sz="1800" b="1" i="1" dirty="0" err="1" smtClean="0">
                <a:solidFill>
                  <a:srgbClr val="FF0000"/>
                </a:solidFill>
              </a:rPr>
              <a:t>msc</a:t>
            </a:r>
            <a:r>
              <a:rPr lang="pl-PL" sz="1800" b="1" i="1" dirty="0" smtClean="0">
                <a:solidFill>
                  <a:srgbClr val="FF0000"/>
                </a:solidFill>
              </a:rPr>
              <a:t>), </a:t>
            </a:r>
          </a:p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rgbClr val="FF0000"/>
                </a:solidFill>
              </a:rPr>
              <a:t>Julia </a:t>
            </a:r>
            <a:r>
              <a:rPr lang="pl-PL" sz="1800" b="1" i="1" dirty="0" err="1" smtClean="0">
                <a:solidFill>
                  <a:srgbClr val="FF0000"/>
                </a:solidFill>
              </a:rPr>
              <a:t>Krzewniak</a:t>
            </a:r>
            <a:r>
              <a:rPr lang="pl-PL" sz="1800" b="1" i="1" dirty="0" smtClean="0">
                <a:solidFill>
                  <a:srgbClr val="FF0000"/>
                </a:solidFill>
              </a:rPr>
              <a:t> - dyplom wyróżnienia (15 </a:t>
            </a:r>
            <a:r>
              <a:rPr lang="pl-PL" sz="1800" b="1" i="1" dirty="0" err="1" smtClean="0">
                <a:solidFill>
                  <a:srgbClr val="FF0000"/>
                </a:solidFill>
              </a:rPr>
              <a:t>msc</a:t>
            </a:r>
            <a:r>
              <a:rPr lang="pl-PL" sz="1800" b="1" i="1" dirty="0" smtClean="0">
                <a:solidFill>
                  <a:srgbClr val="FF0000"/>
                </a:solidFill>
              </a:rPr>
              <a:t>)</a:t>
            </a:r>
            <a:endParaRPr lang="pl-PL" sz="1800" b="1" i="1" dirty="0">
              <a:solidFill>
                <a:srgbClr val="FF0000"/>
              </a:solidFill>
            </a:endParaRP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4400" b="1" i="1" dirty="0" err="1" smtClean="0">
                <a:solidFill>
                  <a:schemeClr val="bg2">
                    <a:lumMod val="75000"/>
                  </a:schemeClr>
                </a:solidFill>
              </a:rPr>
              <a:t>Multitest</a:t>
            </a:r>
            <a:r>
              <a:rPr lang="pl-PL" sz="4400" b="1" i="1" dirty="0" smtClean="0">
                <a:solidFill>
                  <a:schemeClr val="bg2">
                    <a:lumMod val="75000"/>
                  </a:schemeClr>
                </a:solidFill>
              </a:rPr>
              <a:t> z języka angielskiego</a:t>
            </a:r>
            <a:endParaRPr lang="pl-PL" sz="4400" b="1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endParaRPr lang="pl-PL" sz="1800" b="1" i="1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Udział brali:</a:t>
            </a:r>
          </a:p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Julia Lis, Marcel Dybowski, Zuzanna Więckowska, Tobiasz Dębowski, Jakub Baranowski, Wiktor Szwaj, Aleksandra Tubielewicz, Józef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Dyszer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Mateusz Wojtczak</a:t>
            </a:r>
            <a:endParaRPr lang="pl-PL" sz="1800" b="1" i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4400" b="1" i="1" dirty="0" err="1" smtClean="0">
                <a:solidFill>
                  <a:schemeClr val="bg2">
                    <a:lumMod val="75000"/>
                  </a:schemeClr>
                </a:solidFill>
              </a:rPr>
              <a:t>Multitest</a:t>
            </a:r>
            <a:r>
              <a:rPr lang="pl-PL" sz="4400" b="1" i="1" dirty="0" smtClean="0">
                <a:solidFill>
                  <a:schemeClr val="bg2">
                    <a:lumMod val="75000"/>
                  </a:schemeClr>
                </a:solidFill>
              </a:rPr>
              <a:t> z języka niemieckiego</a:t>
            </a:r>
            <a:endParaRPr lang="pl-PL" sz="4400" b="1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endParaRPr lang="pl-PL" sz="1800" b="1" i="1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Udział brali:</a:t>
            </a:r>
          </a:p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Anna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Lejk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Julia Brzeźnicka, Julia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Lejkowska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Paulina Kosmala, Julia Labuda, Kaja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Klamrowska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Kacper Szulc, Jagoda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Kuniewicz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Anna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Lejk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Filip Wojtkiewicz, Julia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Krzewniak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Julia Warzecha, Mateusz Wojtczak, Agnieszka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Tober</a:t>
            </a:r>
            <a:endParaRPr lang="pl-PL" sz="1800" b="1" i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4800" b="1" i="1" dirty="0" err="1" smtClean="0">
                <a:solidFill>
                  <a:schemeClr val="bg2">
                    <a:lumMod val="75000"/>
                  </a:schemeClr>
                </a:solidFill>
              </a:rPr>
              <a:t>Multitest</a:t>
            </a:r>
            <a:r>
              <a:rPr lang="pl-PL" sz="4800" b="1" i="1" dirty="0" smtClean="0">
                <a:solidFill>
                  <a:schemeClr val="bg2">
                    <a:lumMod val="75000"/>
                  </a:schemeClr>
                </a:solidFill>
              </a:rPr>
              <a:t> z języka polskiego</a:t>
            </a:r>
            <a:endParaRPr lang="pl-PL" sz="4800" b="1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500034" y="1714488"/>
            <a:ext cx="8305800" cy="4429156"/>
          </a:xfrm>
        </p:spPr>
        <p:txBody>
          <a:bodyPr/>
          <a:lstStyle/>
          <a:p>
            <a:endParaRPr lang="pl-PL" sz="1800" b="1" i="1" dirty="0" smtClean="0">
              <a:solidFill>
                <a:schemeClr val="bg2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ETAP SZKOLNY</a:t>
            </a:r>
          </a:p>
          <a:p>
            <a:pPr>
              <a:lnSpc>
                <a:spcPct val="150000"/>
              </a:lnSpc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Nikola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Klawikowska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Peter van Es, Julia Brzeźnicka, Kaja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Klamrowska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Kacper Szulc, Aleksandra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Harackiewicz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Julia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Lejkowska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 , Zuzanna Tobiasz, Aleksandra Leśnik, Michał Macierzyński, Adam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Isio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Aleksandra Tubielewicz, Katarzyna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Łakocka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Kacper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Koss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Julia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Krzewniak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Filip Wojtkiewicz, Albert Piotrowski- Pawlikowski, Magdalena Peplińska, Julia Warzecha, Agata Knura, Olimpia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Wołodkowicz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 , Margaret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Isio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Kornelia Jankowska , Dominika Synowiec, Adam Czaja, Izabela Kulig, Bartosz Popiela , Bartosz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Barna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Anna Wojtaś, Anna Kożuchowska, Weronika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Krzewniak</a:t>
            </a:r>
            <a:endParaRPr lang="pl-PL" sz="1800" b="1" i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457200" y="214290"/>
            <a:ext cx="8305800" cy="1571636"/>
          </a:xfrm>
        </p:spPr>
        <p:txBody>
          <a:bodyPr/>
          <a:lstStyle/>
          <a:p>
            <a:r>
              <a:rPr lang="pl-PL" b="1" i="1" dirty="0" smtClean="0">
                <a:solidFill>
                  <a:schemeClr val="bg2">
                    <a:lumMod val="75000"/>
                  </a:schemeClr>
                </a:solidFill>
              </a:rPr>
              <a:t>Kuratoryjny konkurs z języka angielskiego</a:t>
            </a:r>
            <a:endParaRPr lang="pl-PL" b="1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76834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Udział brali:</a:t>
            </a:r>
          </a:p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Jakub Baranowski, Jakub Haczyk, Tobiasz Dębowski, Julia Brzeźnicka, Nikola Polak, Katarzyna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Łakocka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Agnieszka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Labudda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Szymon Stachowiak, Kacper Baranowski, Marek Grabowski, Bartosz Winiarz, Marcin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Labudda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Julia Warzecha, Bartosz Popiela, Michał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Malek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Dominika Nowakowska, Dominik Grzegorzek, Sebastian Odrowąż – Piramowicz</a:t>
            </a:r>
          </a:p>
          <a:p>
            <a:pPr algn="ctr">
              <a:lnSpc>
                <a:spcPct val="150000"/>
              </a:lnSpc>
              <a:buNone/>
            </a:pPr>
            <a:endParaRPr lang="pl-PL" sz="1800" b="1" i="1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pl-PL" sz="1800" b="1" i="1" dirty="0" smtClean="0">
                <a:solidFill>
                  <a:srgbClr val="FF0000"/>
                </a:solidFill>
              </a:rPr>
              <a:t>Katarzyna </a:t>
            </a:r>
            <a:r>
              <a:rPr lang="pl-PL" sz="1800" b="1" i="1" dirty="0" err="1" smtClean="0">
                <a:solidFill>
                  <a:srgbClr val="FF0000"/>
                </a:solidFill>
              </a:rPr>
              <a:t>Łakocka</a:t>
            </a:r>
            <a:r>
              <a:rPr lang="pl-PL" sz="1800" b="1" i="1" dirty="0" smtClean="0">
                <a:solidFill>
                  <a:srgbClr val="FF0000"/>
                </a:solidFill>
              </a:rPr>
              <a:t> - dyplom wyróżnienia (11msc) ,</a:t>
            </a:r>
          </a:p>
          <a:p>
            <a:pPr algn="ctr">
              <a:buNone/>
            </a:pPr>
            <a:r>
              <a:rPr lang="pl-PL" sz="1800" b="1" i="1" dirty="0" smtClean="0">
                <a:solidFill>
                  <a:srgbClr val="FF0000"/>
                </a:solidFill>
              </a:rPr>
              <a:t> Agnieszka </a:t>
            </a:r>
            <a:r>
              <a:rPr lang="pl-PL" sz="1800" b="1" i="1" dirty="0" err="1" smtClean="0">
                <a:solidFill>
                  <a:srgbClr val="FF0000"/>
                </a:solidFill>
              </a:rPr>
              <a:t>Labudda</a:t>
            </a:r>
            <a:r>
              <a:rPr lang="pl-PL" sz="1800" b="1" i="1" dirty="0" smtClean="0">
                <a:solidFill>
                  <a:srgbClr val="FF0000"/>
                </a:solidFill>
              </a:rPr>
              <a:t> - dyplom wyróżnienia (14 </a:t>
            </a:r>
            <a:r>
              <a:rPr lang="pl-PL" sz="1800" b="1" i="1" dirty="0" err="1" smtClean="0">
                <a:solidFill>
                  <a:srgbClr val="FF0000"/>
                </a:solidFill>
              </a:rPr>
              <a:t>msc</a:t>
            </a:r>
            <a:r>
              <a:rPr lang="pl-PL" sz="1800" b="1" i="1" dirty="0" smtClean="0">
                <a:solidFill>
                  <a:srgbClr val="FF0000"/>
                </a:solidFill>
              </a:rPr>
              <a:t>)</a:t>
            </a:r>
          </a:p>
          <a:p>
            <a:pPr algn="ctr">
              <a:buNone/>
            </a:pPr>
            <a:r>
              <a:rPr lang="pl-PL" sz="1800" b="1" i="1" dirty="0" smtClean="0">
                <a:solidFill>
                  <a:srgbClr val="FF0000"/>
                </a:solidFill>
              </a:rPr>
              <a:t>Julia Warzecha – dyplom wyróżnienia ( 15msc)</a:t>
            </a:r>
            <a:endParaRPr lang="pl-PL" sz="1800" b="1" i="1" dirty="0">
              <a:solidFill>
                <a:srgbClr val="FF0000"/>
              </a:solidFill>
            </a:endParaRP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4800" b="1" i="1" dirty="0" err="1" smtClean="0">
                <a:solidFill>
                  <a:schemeClr val="bg2">
                    <a:lumMod val="75000"/>
                  </a:schemeClr>
                </a:solidFill>
              </a:rPr>
              <a:t>Multitest</a:t>
            </a:r>
            <a:r>
              <a:rPr lang="pl-PL" sz="4800" b="1" i="1" dirty="0" smtClean="0">
                <a:solidFill>
                  <a:schemeClr val="bg2">
                    <a:lumMod val="75000"/>
                  </a:schemeClr>
                </a:solidFill>
              </a:rPr>
              <a:t> z matematyki</a:t>
            </a:r>
            <a:endParaRPr lang="pl-PL" sz="4800" b="1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421484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pl-PL" sz="2400" b="1" i="1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ETAP REJONOWY:</a:t>
            </a:r>
          </a:p>
          <a:p>
            <a:pPr algn="ctr">
              <a:buNone/>
            </a:pPr>
            <a:r>
              <a:rPr lang="pl-PL" sz="1800" b="1" i="1" dirty="0" smtClean="0">
                <a:solidFill>
                  <a:srgbClr val="FF0000"/>
                </a:solidFill>
              </a:rPr>
              <a:t>Jakub Rezmer , Bartosz Popiela </a:t>
            </a:r>
          </a:p>
          <a:p>
            <a:pPr algn="ctr">
              <a:buNone/>
            </a:pPr>
            <a:endParaRPr lang="pl-PL" sz="1800" b="1" i="1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ETAP WOJEWÓDZKI:</a:t>
            </a:r>
          </a:p>
          <a:p>
            <a:pPr algn="ctr">
              <a:buNone/>
            </a:pPr>
            <a:r>
              <a:rPr lang="pl-PL" sz="1800" b="1" i="1" dirty="0" smtClean="0">
                <a:solidFill>
                  <a:srgbClr val="FF0000"/>
                </a:solidFill>
              </a:rPr>
              <a:t>Bartosz Popiela</a:t>
            </a:r>
            <a:endParaRPr lang="pl-PL" sz="1800" b="1" i="1" dirty="0">
              <a:solidFill>
                <a:srgbClr val="FF0000"/>
              </a:solidFill>
            </a:endParaRP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500198"/>
          </a:xfrm>
        </p:spPr>
        <p:txBody>
          <a:bodyPr>
            <a:normAutofit fontScale="90000"/>
          </a:bodyPr>
          <a:lstStyle/>
          <a:p>
            <a:pPr algn="ctr"/>
            <a:r>
              <a:rPr lang="pl-PL" sz="2700" b="1" i="1" dirty="0" smtClean="0">
                <a:solidFill>
                  <a:schemeClr val="bg2">
                    <a:lumMod val="75000"/>
                  </a:schemeClr>
                </a:solidFill>
              </a:rPr>
              <a:t>Ogólnopolski Konkurs Historyczny im. Majora Marka Gajewskiego  -  Losy żołnierza i dzieje Oręża Polskiego w latach 1939 - 1945. Polski Czyn Zbrojny w Okresie II Wojny Światowej.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48272"/>
          </a:xfrm>
        </p:spPr>
        <p:txBody>
          <a:bodyPr>
            <a:normAutofit fontScale="92500" lnSpcReduction="10000"/>
          </a:bodyPr>
          <a:lstStyle/>
          <a:p>
            <a:pPr algn="ctr">
              <a:lnSpc>
                <a:spcPct val="150000"/>
              </a:lnSpc>
              <a:buNone/>
            </a:pPr>
            <a:r>
              <a:rPr lang="pl-PL" sz="2100" b="1" i="1" dirty="0" smtClean="0">
                <a:solidFill>
                  <a:schemeClr val="bg2">
                    <a:lumMod val="75000"/>
                  </a:schemeClr>
                </a:solidFill>
              </a:rPr>
              <a:t>ETAP SZKOLNY:</a:t>
            </a:r>
          </a:p>
          <a:p>
            <a:pPr algn="ctr">
              <a:lnSpc>
                <a:spcPct val="150000"/>
              </a:lnSpc>
              <a:buNone/>
            </a:pPr>
            <a:r>
              <a:rPr lang="pl-PL" sz="2100" b="1" i="1" dirty="0" smtClean="0">
                <a:solidFill>
                  <a:schemeClr val="bg2">
                    <a:lumMod val="75000"/>
                  </a:schemeClr>
                </a:solidFill>
              </a:rPr>
              <a:t>Julia Lis, Paulina Kosmala, Maciej Wieczór, Marcel Dybowski, Haczyk Patryk, Iga </a:t>
            </a:r>
            <a:r>
              <a:rPr lang="pl-PL" sz="2100" b="1" i="1" dirty="0" err="1" smtClean="0">
                <a:solidFill>
                  <a:schemeClr val="bg2">
                    <a:lumMod val="75000"/>
                  </a:schemeClr>
                </a:solidFill>
              </a:rPr>
              <a:t>Dyszewska</a:t>
            </a:r>
            <a:r>
              <a:rPr lang="pl-PL" sz="2100" b="1" i="1" dirty="0" smtClean="0">
                <a:solidFill>
                  <a:schemeClr val="bg2">
                    <a:lumMod val="75000"/>
                  </a:schemeClr>
                </a:solidFill>
              </a:rPr>
              <a:t>, Norbert </a:t>
            </a:r>
            <a:r>
              <a:rPr lang="pl-PL" sz="2100" b="1" i="1" dirty="0" err="1" smtClean="0">
                <a:solidFill>
                  <a:schemeClr val="bg2">
                    <a:lumMod val="75000"/>
                  </a:schemeClr>
                </a:solidFill>
              </a:rPr>
              <a:t>Grzenkowicz</a:t>
            </a:r>
            <a:r>
              <a:rPr lang="pl-PL" sz="2100" b="1" i="1" dirty="0" smtClean="0">
                <a:solidFill>
                  <a:schemeClr val="bg2">
                    <a:lumMod val="75000"/>
                  </a:schemeClr>
                </a:solidFill>
              </a:rPr>
              <a:t>, Marek Grabowski, Agnieszka </a:t>
            </a:r>
            <a:r>
              <a:rPr lang="pl-PL" sz="2100" b="1" i="1" dirty="0" err="1" smtClean="0">
                <a:solidFill>
                  <a:schemeClr val="bg2">
                    <a:lumMod val="75000"/>
                  </a:schemeClr>
                </a:solidFill>
              </a:rPr>
              <a:t>Labudda</a:t>
            </a:r>
            <a:r>
              <a:rPr lang="pl-PL" sz="2100" b="1" i="1" dirty="0" smtClean="0">
                <a:solidFill>
                  <a:schemeClr val="bg2">
                    <a:lumMod val="75000"/>
                  </a:schemeClr>
                </a:solidFill>
              </a:rPr>
              <a:t>, Matylda </a:t>
            </a:r>
            <a:r>
              <a:rPr lang="pl-PL" sz="2100" b="1" i="1" dirty="0" err="1" smtClean="0">
                <a:solidFill>
                  <a:schemeClr val="bg2">
                    <a:lumMod val="75000"/>
                  </a:schemeClr>
                </a:solidFill>
              </a:rPr>
              <a:t>Galikowska</a:t>
            </a:r>
            <a:r>
              <a:rPr lang="pl-PL" sz="2100" b="1" i="1" dirty="0" smtClean="0">
                <a:solidFill>
                  <a:schemeClr val="bg2">
                    <a:lumMod val="75000"/>
                  </a:schemeClr>
                </a:solidFill>
              </a:rPr>
              <a:t>, Katarzyna </a:t>
            </a:r>
            <a:r>
              <a:rPr lang="pl-PL" sz="2100" b="1" i="1" dirty="0" err="1" smtClean="0">
                <a:solidFill>
                  <a:schemeClr val="bg2">
                    <a:lumMod val="75000"/>
                  </a:schemeClr>
                </a:solidFill>
              </a:rPr>
              <a:t>Łakocka</a:t>
            </a:r>
            <a:r>
              <a:rPr lang="pl-PL" sz="2100" b="1" i="1" dirty="0" smtClean="0">
                <a:solidFill>
                  <a:schemeClr val="bg2">
                    <a:lumMod val="75000"/>
                  </a:schemeClr>
                </a:solidFill>
              </a:rPr>
              <a:t>, Adam </a:t>
            </a:r>
            <a:r>
              <a:rPr lang="pl-PL" sz="2100" b="1" i="1" dirty="0" err="1" smtClean="0">
                <a:solidFill>
                  <a:schemeClr val="bg2">
                    <a:lumMod val="75000"/>
                  </a:schemeClr>
                </a:solidFill>
              </a:rPr>
              <a:t>Isio</a:t>
            </a:r>
            <a:r>
              <a:rPr lang="pl-PL" sz="2100" b="1" i="1" dirty="0" smtClean="0">
                <a:solidFill>
                  <a:schemeClr val="bg2">
                    <a:lumMod val="75000"/>
                  </a:schemeClr>
                </a:solidFill>
              </a:rPr>
              <a:t>, Szymon Podolak, Szymon Stachowiak, Magdalena Peplińska, Małgorzata </a:t>
            </a:r>
            <a:r>
              <a:rPr lang="pl-PL" sz="2100" b="1" i="1" dirty="0" err="1" smtClean="0">
                <a:solidFill>
                  <a:schemeClr val="bg2">
                    <a:lumMod val="75000"/>
                  </a:schemeClr>
                </a:solidFill>
              </a:rPr>
              <a:t>Kotkiewicz</a:t>
            </a:r>
            <a:r>
              <a:rPr lang="pl-PL" sz="2100" b="1" i="1" dirty="0" smtClean="0">
                <a:solidFill>
                  <a:schemeClr val="bg2">
                    <a:lumMod val="75000"/>
                  </a:schemeClr>
                </a:solidFill>
              </a:rPr>
              <a:t>, Dominik Grzegorzek, Dominika Nowakowska, Jakub Studziński, Bartosz </a:t>
            </a:r>
            <a:r>
              <a:rPr lang="pl-PL" sz="2100" b="1" i="1" dirty="0" err="1" smtClean="0">
                <a:solidFill>
                  <a:schemeClr val="bg2">
                    <a:lumMod val="75000"/>
                  </a:schemeClr>
                </a:solidFill>
              </a:rPr>
              <a:t>Kalczuk</a:t>
            </a:r>
            <a:r>
              <a:rPr lang="pl-PL" sz="2100" b="1" i="1" dirty="0" smtClean="0">
                <a:solidFill>
                  <a:schemeClr val="bg2">
                    <a:lumMod val="75000"/>
                  </a:schemeClr>
                </a:solidFill>
              </a:rPr>
              <a:t>, Michał Szymański, Jakub Kalinowski, Julia Warzecha, Adam Czaja, Margaret </a:t>
            </a:r>
            <a:r>
              <a:rPr lang="pl-PL" sz="2100" b="1" i="1" dirty="0" err="1" smtClean="0">
                <a:solidFill>
                  <a:schemeClr val="bg2">
                    <a:lumMod val="75000"/>
                  </a:schemeClr>
                </a:solidFill>
              </a:rPr>
              <a:t>Isio</a:t>
            </a:r>
            <a:r>
              <a:rPr lang="pl-PL" sz="2100" b="1" i="1" dirty="0" smtClean="0">
                <a:solidFill>
                  <a:schemeClr val="bg2">
                    <a:lumMod val="75000"/>
                  </a:schemeClr>
                </a:solidFill>
              </a:rPr>
              <a:t>, Kornelia Jankowska, Michał Małek, Bartosz </a:t>
            </a:r>
            <a:r>
              <a:rPr lang="pl-PL" sz="2100" b="1" i="1" dirty="0" err="1" smtClean="0">
                <a:solidFill>
                  <a:schemeClr val="bg2">
                    <a:lumMod val="75000"/>
                  </a:schemeClr>
                </a:solidFill>
              </a:rPr>
              <a:t>Barna</a:t>
            </a:r>
            <a:endParaRPr lang="pl-PL" sz="2100" b="1" i="1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lnSpc>
                <a:spcPct val="150000"/>
              </a:lnSpc>
              <a:buNone/>
            </a:pPr>
            <a:r>
              <a:rPr lang="pl-PL" sz="2100" b="1" i="1" dirty="0" smtClean="0">
                <a:solidFill>
                  <a:schemeClr val="bg2">
                    <a:lumMod val="75000"/>
                  </a:schemeClr>
                </a:solidFill>
              </a:rPr>
              <a:t>ETAP REJONOWY:</a:t>
            </a:r>
          </a:p>
          <a:p>
            <a:pPr algn="ctr">
              <a:lnSpc>
                <a:spcPct val="150000"/>
              </a:lnSpc>
              <a:buNone/>
            </a:pPr>
            <a:r>
              <a:rPr lang="pl-PL" sz="2100" b="1" i="1" dirty="0" smtClean="0">
                <a:solidFill>
                  <a:srgbClr val="FF0000"/>
                </a:solidFill>
              </a:rPr>
              <a:t>Agnieszka </a:t>
            </a:r>
            <a:r>
              <a:rPr lang="pl-PL" sz="2100" b="1" i="1" dirty="0" err="1" smtClean="0">
                <a:solidFill>
                  <a:srgbClr val="FF0000"/>
                </a:solidFill>
              </a:rPr>
              <a:t>Labudda</a:t>
            </a:r>
            <a:endParaRPr lang="pl-PL" sz="2100" b="1" i="1" dirty="0" smtClean="0">
              <a:solidFill>
                <a:srgbClr val="FF0000"/>
              </a:solidFill>
            </a:endParaRPr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pl-PL" b="1" i="1" dirty="0" smtClean="0">
                <a:solidFill>
                  <a:schemeClr val="bg2">
                    <a:lumMod val="75000"/>
                  </a:schemeClr>
                </a:solidFill>
              </a:rPr>
              <a:t>IX Olimpiada Matematyczna Gimnazjalistów</a:t>
            </a:r>
            <a:endParaRPr lang="pl-PL" b="1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19710"/>
          </a:xfrm>
        </p:spPr>
        <p:txBody>
          <a:bodyPr/>
          <a:lstStyle/>
          <a:p>
            <a:pPr algn="ctr">
              <a:buNone/>
            </a:pPr>
            <a:r>
              <a:rPr lang="pl-PL" b="1" i="1" dirty="0" smtClean="0">
                <a:solidFill>
                  <a:schemeClr val="bg2">
                    <a:lumMod val="75000"/>
                  </a:schemeClr>
                </a:solidFill>
              </a:rPr>
              <a:t>XXI Konkurs Literacki dla uczniów województwa pomorskiego w kategorii klas gimnazjalnych  </a:t>
            </a:r>
          </a:p>
          <a:p>
            <a:pPr algn="ctr">
              <a:buNone/>
            </a:pPr>
            <a:r>
              <a:rPr lang="pl-PL" b="1" i="1" dirty="0" smtClean="0">
                <a:solidFill>
                  <a:srgbClr val="FF0000"/>
                </a:solidFill>
              </a:rPr>
              <a:t>  III miejsce – Anna </a:t>
            </a:r>
            <a:r>
              <a:rPr lang="pl-PL" b="1" i="1" dirty="0" err="1" smtClean="0">
                <a:solidFill>
                  <a:srgbClr val="FF0000"/>
                </a:solidFill>
              </a:rPr>
              <a:t>Lejk</a:t>
            </a:r>
            <a:endParaRPr lang="pl-PL" b="1" i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pl-PL" b="1" i="1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pl-PL" b="1" i="1" dirty="0" smtClean="0">
                <a:solidFill>
                  <a:schemeClr val="bg2">
                    <a:lumMod val="75000"/>
                  </a:schemeClr>
                </a:solidFill>
              </a:rPr>
              <a:t>XIV Konkurs Poetycki na „Wiersz o muzyce” w kategorii klas gimnazjalnych </a:t>
            </a:r>
          </a:p>
          <a:p>
            <a:pPr algn="ctr">
              <a:buNone/>
            </a:pPr>
            <a:r>
              <a:rPr lang="pl-PL" b="1" i="1" dirty="0" smtClean="0">
                <a:solidFill>
                  <a:schemeClr val="bg2">
                    <a:lumMod val="75000"/>
                  </a:schemeClr>
                </a:solidFill>
              </a:rPr>
              <a:t>  </a:t>
            </a:r>
            <a:r>
              <a:rPr lang="pl-PL" b="1" i="1" dirty="0" smtClean="0">
                <a:solidFill>
                  <a:srgbClr val="FF0000"/>
                </a:solidFill>
              </a:rPr>
              <a:t>III miejsce – Anna </a:t>
            </a:r>
            <a:r>
              <a:rPr lang="pl-PL" b="1" i="1" dirty="0" err="1" smtClean="0">
                <a:solidFill>
                  <a:srgbClr val="FF0000"/>
                </a:solidFill>
              </a:rPr>
              <a:t>Lejk</a:t>
            </a:r>
            <a:endParaRPr lang="pl-PL" b="1" i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pl-PL" b="1" i="1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pl-PL" b="1" i="1" dirty="0" smtClean="0">
                <a:solidFill>
                  <a:schemeClr val="bg2">
                    <a:lumMod val="75000"/>
                  </a:schemeClr>
                </a:solidFill>
              </a:rPr>
              <a:t>Konkurs im.  Stefana Żeromskiego w kategorii klas gimnazjalnych</a:t>
            </a:r>
          </a:p>
          <a:p>
            <a:pPr algn="ctr">
              <a:buNone/>
            </a:pPr>
            <a:r>
              <a:rPr lang="pl-PL" b="1" i="1" dirty="0" smtClean="0">
                <a:solidFill>
                  <a:srgbClr val="FF0000"/>
                </a:solidFill>
              </a:rPr>
              <a:t>wyróżnienie – Nikola </a:t>
            </a:r>
            <a:r>
              <a:rPr lang="pl-PL" b="1" i="1" dirty="0" err="1" smtClean="0">
                <a:solidFill>
                  <a:srgbClr val="FF0000"/>
                </a:solidFill>
              </a:rPr>
              <a:t>Klawikowska</a:t>
            </a:r>
            <a:endParaRPr lang="pl-PL" b="1" i="1" dirty="0">
              <a:solidFill>
                <a:srgbClr val="FF0000"/>
              </a:solidFill>
            </a:endParaRP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4800" b="1" i="1" dirty="0" smtClean="0">
                <a:solidFill>
                  <a:schemeClr val="bg2">
                    <a:lumMod val="75000"/>
                  </a:schemeClr>
                </a:solidFill>
              </a:rPr>
              <a:t>Konkursy literackie:</a:t>
            </a:r>
            <a:endParaRPr lang="pl-PL" sz="4800" b="1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pl-PL" dirty="0" smtClean="0"/>
          </a:p>
          <a:p>
            <a:pPr algn="ctr">
              <a:buNone/>
            </a:pPr>
            <a:r>
              <a:rPr lang="pl-PL" b="1" i="1" dirty="0" smtClean="0">
                <a:solidFill>
                  <a:schemeClr val="bg2">
                    <a:lumMod val="75000"/>
                  </a:schemeClr>
                </a:solidFill>
              </a:rPr>
              <a:t>X Ogólnopolski Konkurs Plastyczny „ Pocztówka z wakacji”-</a:t>
            </a:r>
          </a:p>
          <a:p>
            <a:pPr algn="ctr">
              <a:buNone/>
            </a:pPr>
            <a:r>
              <a:rPr lang="pl-PL" b="1" i="1" dirty="0" smtClean="0">
                <a:solidFill>
                  <a:srgbClr val="FF0000"/>
                </a:solidFill>
              </a:rPr>
              <a:t>II miejsce – Magdalena Peplińska</a:t>
            </a:r>
            <a:endParaRPr lang="pl-PL" b="1" i="1" dirty="0">
              <a:solidFill>
                <a:srgbClr val="FF0000"/>
              </a:solidFill>
            </a:endParaRP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4800" b="1" i="1" dirty="0" smtClean="0">
                <a:solidFill>
                  <a:schemeClr val="bg2">
                    <a:lumMod val="75000"/>
                  </a:schemeClr>
                </a:solidFill>
              </a:rPr>
              <a:t>Konkursy plastyczne:</a:t>
            </a:r>
            <a:endParaRPr lang="pl-PL" sz="4800" b="1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6000768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pl-PL" sz="2900" b="1" i="1" dirty="0" err="1" smtClean="0">
                <a:solidFill>
                  <a:schemeClr val="bg2">
                    <a:lumMod val="75000"/>
                  </a:schemeClr>
                </a:solidFill>
              </a:rPr>
              <a:t>Amicus</a:t>
            </a:r>
            <a:r>
              <a:rPr lang="pl-PL" sz="2900" b="1" i="1" dirty="0" smtClean="0">
                <a:solidFill>
                  <a:schemeClr val="bg2">
                    <a:lumMod val="75000"/>
                  </a:schemeClr>
                </a:solidFill>
              </a:rPr>
              <a:t> Cup 2013 w strzelectwie sportowym </a:t>
            </a:r>
            <a:r>
              <a:rPr lang="pl-PL" sz="2900" b="1" i="1" dirty="0" err="1" smtClean="0">
                <a:solidFill>
                  <a:schemeClr val="bg2">
                    <a:lumMod val="75000"/>
                  </a:schemeClr>
                </a:solidFill>
              </a:rPr>
              <a:t>Ksp</a:t>
            </a:r>
            <a:r>
              <a:rPr lang="pl-PL" sz="2900" b="1" i="1" dirty="0" smtClean="0">
                <a:solidFill>
                  <a:schemeClr val="bg2">
                    <a:lumMod val="75000"/>
                  </a:schemeClr>
                </a:solidFill>
              </a:rPr>
              <a:t> - 40  młodziczek </a:t>
            </a:r>
          </a:p>
          <a:p>
            <a:pPr algn="ctr">
              <a:buNone/>
            </a:pPr>
            <a:r>
              <a:rPr lang="pl-PL" sz="2900" b="1" i="1" dirty="0" smtClean="0">
                <a:solidFill>
                  <a:srgbClr val="FF0000"/>
                </a:solidFill>
              </a:rPr>
              <a:t>III miejsce - Magdalena Pełka</a:t>
            </a:r>
          </a:p>
          <a:p>
            <a:pPr algn="ctr">
              <a:buNone/>
            </a:pPr>
            <a:endParaRPr lang="pl-PL" sz="2900" b="1" i="1" dirty="0" smtClean="0"/>
          </a:p>
          <a:p>
            <a:pPr algn="ctr">
              <a:buNone/>
            </a:pPr>
            <a:r>
              <a:rPr lang="pl-PL" sz="2900" b="1" i="1" dirty="0" smtClean="0">
                <a:solidFill>
                  <a:schemeClr val="bg2">
                    <a:lumMod val="75000"/>
                  </a:schemeClr>
                </a:solidFill>
              </a:rPr>
              <a:t>Międzywojewódzkie  Mistrzostwa  Młodzików w strzelectwie sportowym w </a:t>
            </a:r>
          </a:p>
          <a:p>
            <a:pPr algn="ctr">
              <a:buNone/>
            </a:pPr>
            <a:r>
              <a:rPr lang="pl-PL" sz="2900" b="1" i="1" dirty="0" smtClean="0">
                <a:solidFill>
                  <a:schemeClr val="bg2">
                    <a:lumMod val="75000"/>
                  </a:schemeClr>
                </a:solidFill>
              </a:rPr>
              <a:t>konkurencji : Karabin sportowy 3 x 10 strzałów - młodziczki </a:t>
            </a:r>
          </a:p>
          <a:p>
            <a:pPr algn="ctr">
              <a:buNone/>
            </a:pPr>
            <a:r>
              <a:rPr lang="pl-PL" sz="2900" b="1" i="1" dirty="0" smtClean="0">
                <a:solidFill>
                  <a:srgbClr val="FF0000"/>
                </a:solidFill>
              </a:rPr>
              <a:t>VI miejsce – Magdalena Pełka</a:t>
            </a:r>
          </a:p>
          <a:p>
            <a:pPr algn="ctr">
              <a:buNone/>
            </a:pPr>
            <a:endParaRPr lang="pl-PL" sz="2900" b="1" i="1" dirty="0" smtClean="0"/>
          </a:p>
          <a:p>
            <a:pPr algn="ctr">
              <a:buNone/>
            </a:pPr>
            <a:r>
              <a:rPr lang="pl-PL" sz="2900" b="1" i="1" dirty="0" smtClean="0">
                <a:solidFill>
                  <a:schemeClr val="bg2">
                    <a:lumMod val="75000"/>
                  </a:schemeClr>
                </a:solidFill>
              </a:rPr>
              <a:t>Międzywojewódzkie Mistrzostwa  Młodzików w strzelectwie sportowym w konkurencji : karabin sportowy 40 strzałów leżąc - młodziczki </a:t>
            </a:r>
          </a:p>
          <a:p>
            <a:pPr algn="ctr">
              <a:buNone/>
            </a:pPr>
            <a:r>
              <a:rPr lang="pl-PL" sz="2900" b="1" i="1" dirty="0" smtClean="0">
                <a:solidFill>
                  <a:srgbClr val="FF0000"/>
                </a:solidFill>
              </a:rPr>
              <a:t>V miejsce – Magdalena Pełka</a:t>
            </a:r>
          </a:p>
          <a:p>
            <a:pPr algn="ctr">
              <a:buNone/>
            </a:pPr>
            <a:endParaRPr lang="pl-PL" sz="2900" b="1" i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pl-PL" sz="2900" b="1" i="1" dirty="0" smtClean="0">
                <a:solidFill>
                  <a:schemeClr val="bg2">
                    <a:lumMod val="75000"/>
                  </a:schemeClr>
                </a:solidFill>
              </a:rPr>
              <a:t>Międzywojewódzkie  Mistrzostwa  Młodzików w strzelectwie sportowym w konkurencji : Pistolet sportowy 30 strzałów, część szybka – młodziczki</a:t>
            </a:r>
          </a:p>
          <a:p>
            <a:pPr algn="ctr">
              <a:buNone/>
            </a:pPr>
            <a:r>
              <a:rPr lang="pl-PL" sz="2900" b="1" i="1" dirty="0" smtClean="0">
                <a:solidFill>
                  <a:srgbClr val="FF0000"/>
                </a:solidFill>
              </a:rPr>
              <a:t>III miejsce Anna </a:t>
            </a:r>
            <a:r>
              <a:rPr lang="pl-PL" sz="2900" b="1" i="1" dirty="0" err="1" smtClean="0">
                <a:solidFill>
                  <a:srgbClr val="FF0000"/>
                </a:solidFill>
              </a:rPr>
              <a:t>Lejk</a:t>
            </a:r>
            <a:endParaRPr lang="pl-PL" sz="2900" b="1" i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pl-PL" sz="2900" b="1" i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pl-PL" sz="2900" b="1" i="1" dirty="0" smtClean="0">
                <a:solidFill>
                  <a:schemeClr val="bg2">
                    <a:lumMod val="75000"/>
                  </a:schemeClr>
                </a:solidFill>
              </a:rPr>
              <a:t>Międzywojewódzkie  Mistrzostwa  Młodzików w strzelectwie sportowym w konkurencji : Pistolet sportowy 30 strzałów, część dokładna  –młodziczki </a:t>
            </a:r>
          </a:p>
          <a:p>
            <a:pPr algn="ctr">
              <a:buNone/>
            </a:pPr>
            <a:r>
              <a:rPr lang="pl-PL" sz="2900" b="1" i="1" dirty="0" smtClean="0">
                <a:solidFill>
                  <a:srgbClr val="FF0000"/>
                </a:solidFill>
              </a:rPr>
              <a:t>VI miejsce – Anna </a:t>
            </a:r>
            <a:r>
              <a:rPr lang="pl-PL" sz="2900" b="1" i="1" dirty="0" err="1" smtClean="0">
                <a:solidFill>
                  <a:srgbClr val="FF0000"/>
                </a:solidFill>
              </a:rPr>
              <a:t>Lejk</a:t>
            </a:r>
            <a:endParaRPr lang="pl-PL" sz="2900" b="1" i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pl-PL" sz="2900" b="1" i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pl-PL" sz="2900" b="1" i="1" dirty="0" smtClean="0">
                <a:solidFill>
                  <a:schemeClr val="bg2">
                    <a:lumMod val="75000"/>
                  </a:schemeClr>
                </a:solidFill>
              </a:rPr>
              <a:t>Międzywojewódzkie  Mistrzostwa  Młodzików w strzelectwie sportowym w konkurencji : Pistolet sportowy 30 strzałów ,część szybka – młodziczki</a:t>
            </a:r>
          </a:p>
          <a:p>
            <a:pPr algn="ctr">
              <a:buNone/>
            </a:pPr>
            <a:r>
              <a:rPr lang="pl-PL" sz="2900" b="1" i="1" dirty="0" smtClean="0">
                <a:solidFill>
                  <a:srgbClr val="FF0000"/>
                </a:solidFill>
              </a:rPr>
              <a:t>VI miejsce Katarzyna </a:t>
            </a:r>
            <a:r>
              <a:rPr lang="pl-PL" sz="2900" b="1" i="1" dirty="0" err="1" smtClean="0">
                <a:solidFill>
                  <a:srgbClr val="FF0000"/>
                </a:solidFill>
              </a:rPr>
              <a:t>Łakocka</a:t>
            </a:r>
            <a:endParaRPr lang="pl-PL" sz="2900" b="1" i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>
            <a:normAutofit/>
          </a:bodyPr>
          <a:lstStyle/>
          <a:p>
            <a:pPr algn="ctr"/>
            <a:r>
              <a:rPr lang="pl-PL" sz="4400" b="1" i="1" dirty="0" smtClean="0">
                <a:solidFill>
                  <a:schemeClr val="bg2">
                    <a:lumMod val="75000"/>
                  </a:schemeClr>
                </a:solidFill>
              </a:rPr>
              <a:t>Strzelectwo:</a:t>
            </a:r>
            <a:endParaRPr lang="pl-PL" sz="4400" b="1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286544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endParaRPr lang="pl-PL" b="1" i="1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pl-PL" b="1" i="1" dirty="0" smtClean="0">
                <a:solidFill>
                  <a:schemeClr val="bg2">
                    <a:lumMod val="75000"/>
                  </a:schemeClr>
                </a:solidFill>
              </a:rPr>
              <a:t>Puchar Gdyni w Strzelectwie Sportowym- pistolet pneumatyczny – młodziczek</a:t>
            </a:r>
          </a:p>
          <a:p>
            <a:pPr algn="ctr">
              <a:buNone/>
            </a:pPr>
            <a:r>
              <a:rPr lang="pl-PL" b="1" i="1" dirty="0" smtClean="0">
                <a:solidFill>
                  <a:srgbClr val="FF0000"/>
                </a:solidFill>
              </a:rPr>
              <a:t>III miejsce – Anna </a:t>
            </a:r>
            <a:r>
              <a:rPr lang="pl-PL" b="1" i="1" dirty="0" err="1" smtClean="0">
                <a:solidFill>
                  <a:srgbClr val="FF0000"/>
                </a:solidFill>
              </a:rPr>
              <a:t>Lejk</a:t>
            </a:r>
            <a:endParaRPr lang="pl-PL" b="1" i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pl-PL" b="1" i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pl-PL" b="1" i="1" dirty="0" smtClean="0">
                <a:solidFill>
                  <a:schemeClr val="bg2">
                    <a:lumMod val="75000"/>
                  </a:schemeClr>
                </a:solidFill>
              </a:rPr>
              <a:t>Puchar Gdyni w Strzelectwie Sportowym- karabin pneumatyczny- młodziczek </a:t>
            </a:r>
          </a:p>
          <a:p>
            <a:pPr algn="ctr">
              <a:buNone/>
            </a:pPr>
            <a:r>
              <a:rPr lang="pl-PL" b="1" i="1" dirty="0" smtClean="0">
                <a:solidFill>
                  <a:srgbClr val="FF0000"/>
                </a:solidFill>
              </a:rPr>
              <a:t>III miejsce - Jagoda </a:t>
            </a:r>
            <a:r>
              <a:rPr lang="pl-PL" b="1" i="1" dirty="0" err="1" smtClean="0">
                <a:solidFill>
                  <a:srgbClr val="FF0000"/>
                </a:solidFill>
              </a:rPr>
              <a:t>Kuniewicz</a:t>
            </a:r>
            <a:endParaRPr lang="pl-PL" b="1" i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pl-PL" b="1" i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pl-PL" b="1" i="1" dirty="0" smtClean="0">
                <a:solidFill>
                  <a:schemeClr val="bg2">
                    <a:lumMod val="75000"/>
                  </a:schemeClr>
                </a:solidFill>
              </a:rPr>
              <a:t>Lider </a:t>
            </a:r>
            <a:r>
              <a:rPr lang="pl-PL" b="1" i="1" dirty="0" err="1" smtClean="0">
                <a:solidFill>
                  <a:schemeClr val="bg2">
                    <a:lumMod val="75000"/>
                  </a:schemeClr>
                </a:solidFill>
              </a:rPr>
              <a:t>Amicus</a:t>
            </a:r>
            <a:r>
              <a:rPr lang="pl-PL" b="1" i="1" dirty="0" smtClean="0">
                <a:solidFill>
                  <a:schemeClr val="bg2">
                    <a:lumMod val="75000"/>
                  </a:schemeClr>
                </a:solidFill>
              </a:rPr>
              <a:t> Lębork V MEMORIAŁ STANISŁAWA MARUCHY w konkurencji :Pistolet pneumatyczny 30 strzałów – młodziczki </a:t>
            </a:r>
          </a:p>
          <a:p>
            <a:pPr algn="ctr">
              <a:buNone/>
            </a:pPr>
            <a:r>
              <a:rPr lang="pl-PL" b="1" i="1" dirty="0" smtClean="0">
                <a:solidFill>
                  <a:srgbClr val="FF0000"/>
                </a:solidFill>
              </a:rPr>
              <a:t>I miejsce - Anna </a:t>
            </a:r>
            <a:r>
              <a:rPr lang="pl-PL" b="1" i="1" dirty="0" err="1" smtClean="0">
                <a:solidFill>
                  <a:srgbClr val="FF0000"/>
                </a:solidFill>
              </a:rPr>
              <a:t>Lejk</a:t>
            </a:r>
            <a:endParaRPr lang="pl-PL" b="1" i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pl-PL" b="1" i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pl-PL" b="1" i="1" dirty="0" smtClean="0">
                <a:solidFill>
                  <a:schemeClr val="bg2">
                    <a:lumMod val="75000"/>
                  </a:schemeClr>
                </a:solidFill>
              </a:rPr>
              <a:t>Lider </a:t>
            </a:r>
            <a:r>
              <a:rPr lang="pl-PL" b="1" i="1" dirty="0" err="1" smtClean="0">
                <a:solidFill>
                  <a:schemeClr val="bg2">
                    <a:lumMod val="75000"/>
                  </a:schemeClr>
                </a:solidFill>
              </a:rPr>
              <a:t>Amicus</a:t>
            </a:r>
            <a:r>
              <a:rPr lang="pl-PL" b="1" i="1" dirty="0" smtClean="0">
                <a:solidFill>
                  <a:schemeClr val="bg2">
                    <a:lumMod val="75000"/>
                  </a:schemeClr>
                </a:solidFill>
              </a:rPr>
              <a:t> Lębork V MEMORIAŁ STANISŁAWA MARUCHY w konkurencji :Pistolet pneumatyczny 30 strzałów – młodziczki </a:t>
            </a:r>
          </a:p>
          <a:p>
            <a:pPr algn="ctr">
              <a:buNone/>
            </a:pPr>
            <a:r>
              <a:rPr lang="pl-PL" b="1" i="1" dirty="0" smtClean="0">
                <a:solidFill>
                  <a:srgbClr val="FF0000"/>
                </a:solidFill>
              </a:rPr>
              <a:t>VIII miejsce - Anna </a:t>
            </a:r>
            <a:r>
              <a:rPr lang="pl-PL" b="1" i="1" dirty="0" err="1" smtClean="0">
                <a:solidFill>
                  <a:srgbClr val="FF0000"/>
                </a:solidFill>
              </a:rPr>
              <a:t>Lejk</a:t>
            </a:r>
            <a:endParaRPr lang="pl-PL" b="1" i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pl-PL" b="1" i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pl-PL" b="1" i="1" dirty="0" smtClean="0">
                <a:solidFill>
                  <a:schemeClr val="bg2">
                    <a:lumMod val="75000"/>
                  </a:schemeClr>
                </a:solidFill>
              </a:rPr>
              <a:t>Lider </a:t>
            </a:r>
            <a:r>
              <a:rPr lang="pl-PL" b="1" i="1" dirty="0" err="1" smtClean="0">
                <a:solidFill>
                  <a:schemeClr val="bg2">
                    <a:lumMod val="75000"/>
                  </a:schemeClr>
                </a:solidFill>
              </a:rPr>
              <a:t>Amicus</a:t>
            </a:r>
            <a:r>
              <a:rPr lang="pl-PL" b="1" i="1" dirty="0" smtClean="0">
                <a:solidFill>
                  <a:schemeClr val="bg2">
                    <a:lumMod val="75000"/>
                  </a:schemeClr>
                </a:solidFill>
              </a:rPr>
              <a:t> Lębork V MEMORIAŁ STANISŁAWA MARUCHY w konkurencji :Karabin pneumatyczny 30 strzałów – młodziczki – </a:t>
            </a:r>
          </a:p>
          <a:p>
            <a:pPr algn="ctr">
              <a:buNone/>
            </a:pPr>
            <a:r>
              <a:rPr lang="pl-PL" b="1" i="1" dirty="0" smtClean="0">
                <a:solidFill>
                  <a:srgbClr val="FF0000"/>
                </a:solidFill>
              </a:rPr>
              <a:t>VI miejsce - Jagoda </a:t>
            </a:r>
            <a:r>
              <a:rPr lang="pl-PL" b="1" i="1" dirty="0" err="1" smtClean="0">
                <a:solidFill>
                  <a:srgbClr val="FF0000"/>
                </a:solidFill>
              </a:rPr>
              <a:t>Kuniewicz</a:t>
            </a:r>
            <a:endParaRPr lang="pl-PL" b="1" i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pl-PL" b="1" i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pl-PL" b="1" i="1" dirty="0" smtClean="0">
                <a:solidFill>
                  <a:schemeClr val="bg2">
                    <a:lumMod val="75000"/>
                  </a:schemeClr>
                </a:solidFill>
              </a:rPr>
              <a:t>VI Otwarte Mistrzostwa Województwa  Zachodniopomorskiego w Strzelaniu z Karabinu i Pistoletu Pneumatycznego w konkurencji – pistolet pneumatyczny młodziczki </a:t>
            </a:r>
          </a:p>
          <a:p>
            <a:pPr algn="ctr">
              <a:buNone/>
            </a:pPr>
            <a:r>
              <a:rPr lang="pl-PL" b="1" i="1" dirty="0" smtClean="0">
                <a:solidFill>
                  <a:srgbClr val="FF0000"/>
                </a:solidFill>
              </a:rPr>
              <a:t>I miejsce – Anna </a:t>
            </a:r>
            <a:r>
              <a:rPr lang="pl-PL" b="1" i="1" dirty="0" err="1" smtClean="0">
                <a:solidFill>
                  <a:srgbClr val="FF0000"/>
                </a:solidFill>
              </a:rPr>
              <a:t>Lejk</a:t>
            </a:r>
            <a:endParaRPr lang="pl-PL" b="1" i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pl-PL" b="1" i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pl-PL" b="1" i="1" dirty="0" smtClean="0">
                <a:solidFill>
                  <a:schemeClr val="bg2">
                    <a:lumMod val="75000"/>
                  </a:schemeClr>
                </a:solidFill>
              </a:rPr>
              <a:t>VI Otwarte Mistrzostwa Województwa Zachodniopomorskiego w Strzelaniu z Karabinu i Pistoletu Pneumatycznego w konkurencji – karabin pneumatyczny młodziczki </a:t>
            </a:r>
          </a:p>
          <a:p>
            <a:pPr algn="ctr">
              <a:buNone/>
            </a:pPr>
            <a:r>
              <a:rPr lang="pl-PL" b="1" i="1" dirty="0" smtClean="0">
                <a:solidFill>
                  <a:srgbClr val="FF0000"/>
                </a:solidFill>
              </a:rPr>
              <a:t>IV miejsce – Jagoda </a:t>
            </a:r>
            <a:r>
              <a:rPr lang="pl-PL" b="1" i="1" dirty="0" err="1" smtClean="0">
                <a:solidFill>
                  <a:srgbClr val="FF0000"/>
                </a:solidFill>
              </a:rPr>
              <a:t>Kuniewicz</a:t>
            </a:r>
            <a:endParaRPr lang="pl-PL" b="1" i="1" dirty="0" smtClean="0">
              <a:solidFill>
                <a:srgbClr val="FF0000"/>
              </a:solidFill>
            </a:endParaRPr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890"/>
          </a:xfrm>
        </p:spPr>
        <p:txBody>
          <a:bodyPr>
            <a:normAutofit fontScale="90000"/>
          </a:bodyPr>
          <a:lstStyle/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50072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Międzynarodowe  oficjalne zawody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CSIOch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  Budapeszt w randze o puchar świata  – </a:t>
            </a:r>
          </a:p>
          <a:p>
            <a:pPr algn="ctr">
              <a:buNone/>
            </a:pPr>
            <a:r>
              <a:rPr lang="pl-PL" sz="1800" b="1" i="1" dirty="0" smtClean="0">
                <a:solidFill>
                  <a:srgbClr val="FF0000"/>
                </a:solidFill>
              </a:rPr>
              <a:t>I </a:t>
            </a:r>
            <a:r>
              <a:rPr lang="pl-PL" sz="1800" b="1" i="1" dirty="0" err="1" smtClean="0">
                <a:solidFill>
                  <a:srgbClr val="FF0000"/>
                </a:solidFill>
              </a:rPr>
              <a:t>i</a:t>
            </a:r>
            <a:r>
              <a:rPr lang="pl-PL" sz="1800" b="1" i="1" dirty="0" smtClean="0">
                <a:solidFill>
                  <a:srgbClr val="FF0000"/>
                </a:solidFill>
              </a:rPr>
              <a:t> III  miejsce- Olimpia </a:t>
            </a:r>
            <a:r>
              <a:rPr lang="pl-PL" sz="1800" b="1" i="1" dirty="0" err="1" smtClean="0">
                <a:solidFill>
                  <a:srgbClr val="FF0000"/>
                </a:solidFill>
              </a:rPr>
              <a:t>Wołodkowicz</a:t>
            </a:r>
            <a:endParaRPr lang="pl-PL" sz="1800" b="1" i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pl-PL" sz="1800" b="1" i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Mistrzostwa Polski w Skokach przez Przeszkody Drzonków </a:t>
            </a:r>
          </a:p>
          <a:p>
            <a:pPr algn="ctr">
              <a:buNone/>
            </a:pPr>
            <a:r>
              <a:rPr lang="pl-PL" sz="1800" b="1" i="1" dirty="0" smtClean="0">
                <a:solidFill>
                  <a:srgbClr val="FF0000"/>
                </a:solidFill>
              </a:rPr>
              <a:t>III miejsce - Olimpia </a:t>
            </a:r>
            <a:r>
              <a:rPr lang="pl-PL" sz="1800" b="1" i="1" dirty="0" err="1" smtClean="0">
                <a:solidFill>
                  <a:srgbClr val="FF0000"/>
                </a:solidFill>
              </a:rPr>
              <a:t>Wołodkowicz</a:t>
            </a:r>
            <a:endParaRPr lang="pl-PL" sz="1800" b="1" i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pl-PL" sz="1800" b="1" i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Halowe Zawody Regionalne W skokach przez przeszkody Kwidzyn  </a:t>
            </a:r>
          </a:p>
          <a:p>
            <a:pPr algn="ctr">
              <a:buNone/>
            </a:pPr>
            <a:r>
              <a:rPr lang="pl-PL" sz="1800" b="1" i="1" dirty="0" smtClean="0">
                <a:solidFill>
                  <a:srgbClr val="FF0000"/>
                </a:solidFill>
              </a:rPr>
              <a:t>klasa N - I miejsce - Olimpia </a:t>
            </a:r>
            <a:r>
              <a:rPr lang="pl-PL" sz="1800" b="1" i="1" dirty="0" err="1" smtClean="0">
                <a:solidFill>
                  <a:srgbClr val="FF0000"/>
                </a:solidFill>
              </a:rPr>
              <a:t>Wołodkowicz</a:t>
            </a:r>
            <a:r>
              <a:rPr lang="pl-PL" sz="1800" b="1" i="1" dirty="0" smtClean="0">
                <a:solidFill>
                  <a:srgbClr val="FF0000"/>
                </a:solidFill>
              </a:rPr>
              <a:t>  </a:t>
            </a:r>
          </a:p>
          <a:p>
            <a:pPr algn="ctr">
              <a:buNone/>
            </a:pPr>
            <a:r>
              <a:rPr lang="pl-PL" sz="1800" b="1" i="1" dirty="0" smtClean="0">
                <a:solidFill>
                  <a:srgbClr val="FF0000"/>
                </a:solidFill>
              </a:rPr>
              <a:t>klasa P - I miejsce- Olimpia </a:t>
            </a:r>
            <a:r>
              <a:rPr lang="pl-PL" sz="1800" b="1" i="1" dirty="0" err="1" smtClean="0">
                <a:solidFill>
                  <a:srgbClr val="FF0000"/>
                </a:solidFill>
              </a:rPr>
              <a:t>Wołodkowicz</a:t>
            </a:r>
            <a:endParaRPr lang="pl-PL" sz="1800" b="1" i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pl-PL" sz="1800" b="1" i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Mistrzostwa Europy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Vejer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 de la Frontera </a:t>
            </a:r>
          </a:p>
          <a:p>
            <a:pPr algn="ctr">
              <a:buNone/>
            </a:pPr>
            <a:r>
              <a:rPr lang="pl-PL" sz="1800" b="1" i="1" dirty="0" smtClean="0">
                <a:solidFill>
                  <a:srgbClr val="FF0000"/>
                </a:solidFill>
              </a:rPr>
              <a:t>XVIII  miejsce- Olimpia </a:t>
            </a:r>
            <a:r>
              <a:rPr lang="pl-PL" sz="1800" b="1" i="1" dirty="0" err="1" smtClean="0">
                <a:solidFill>
                  <a:srgbClr val="FF0000"/>
                </a:solidFill>
              </a:rPr>
              <a:t>Wołodkowicz</a:t>
            </a:r>
            <a:endParaRPr lang="pl-PL" sz="1800" b="1" i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pl-PL" sz="1800" b="1" i="1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Międzynarodowe  oficjalne zawody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CSIOch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 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Pezinok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 , Czechy w randze o puchar świata  </a:t>
            </a:r>
          </a:p>
          <a:p>
            <a:pPr algn="ctr">
              <a:buNone/>
            </a:pPr>
            <a:r>
              <a:rPr lang="pl-PL" sz="1800" b="1" i="1" dirty="0" smtClean="0">
                <a:solidFill>
                  <a:srgbClr val="FF0000"/>
                </a:solidFill>
              </a:rPr>
              <a:t>I miejsce - Olimpia </a:t>
            </a:r>
            <a:r>
              <a:rPr lang="pl-PL" sz="1800" b="1" i="1" dirty="0" err="1" smtClean="0">
                <a:solidFill>
                  <a:srgbClr val="FF0000"/>
                </a:solidFill>
              </a:rPr>
              <a:t>Wołodkowicz</a:t>
            </a:r>
            <a:endParaRPr lang="pl-PL" sz="1800" b="1" i="1" dirty="0" smtClean="0">
              <a:solidFill>
                <a:srgbClr val="FF0000"/>
              </a:solidFill>
            </a:endParaRPr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584"/>
          </a:xfrm>
        </p:spPr>
        <p:txBody>
          <a:bodyPr>
            <a:normAutofit/>
          </a:bodyPr>
          <a:lstStyle/>
          <a:p>
            <a:pPr algn="ctr"/>
            <a:r>
              <a:rPr lang="pl-PL" sz="4800" b="1" i="1" dirty="0" smtClean="0">
                <a:solidFill>
                  <a:schemeClr val="bg2">
                    <a:lumMod val="75000"/>
                  </a:schemeClr>
                </a:solidFill>
              </a:rPr>
              <a:t>Jazda konna:</a:t>
            </a:r>
            <a:endParaRPr lang="pl-PL" sz="4800" b="1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pl-PL" sz="2400" b="1" i="1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pl-PL" sz="2400" b="1" i="1" dirty="0" smtClean="0">
                <a:solidFill>
                  <a:schemeClr val="bg2">
                    <a:lumMod val="75000"/>
                  </a:schemeClr>
                </a:solidFill>
              </a:rPr>
              <a:t>Mistrzostwa Lęborka Szkół Gimnazjalnych w Indywidualnych Zawodach Pływackich – 50 m stylem klasycznym dziewcząt </a:t>
            </a:r>
          </a:p>
          <a:p>
            <a:pPr algn="ctr">
              <a:buNone/>
            </a:pPr>
            <a:r>
              <a:rPr lang="pl-PL" sz="2400" b="1" i="1" dirty="0" smtClean="0">
                <a:solidFill>
                  <a:srgbClr val="FF0000"/>
                </a:solidFill>
              </a:rPr>
              <a:t>III </a:t>
            </a:r>
            <a:r>
              <a:rPr lang="pl-PL" sz="2400" b="1" i="1" smtClean="0">
                <a:solidFill>
                  <a:srgbClr val="FF0000"/>
                </a:solidFill>
              </a:rPr>
              <a:t>miejsce - Magdalena </a:t>
            </a:r>
            <a:r>
              <a:rPr lang="pl-PL" sz="2400" b="1" i="1" dirty="0" smtClean="0">
                <a:solidFill>
                  <a:srgbClr val="FF0000"/>
                </a:solidFill>
              </a:rPr>
              <a:t>Peplińska</a:t>
            </a:r>
          </a:p>
          <a:p>
            <a:pPr algn="ctr">
              <a:buNone/>
            </a:pPr>
            <a:endParaRPr lang="pl-PL" sz="2400" b="1" i="1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pl-PL" sz="2400" b="1" i="1" dirty="0" smtClean="0">
                <a:solidFill>
                  <a:schemeClr val="bg2">
                    <a:lumMod val="75000"/>
                  </a:schemeClr>
                </a:solidFill>
              </a:rPr>
              <a:t>Finał Powiatowy XV Igrzysk Młodzieży Szkolnej Województwa Pomorskiego 2013/2014 w klasyfikacji szkół gimnazjalnych </a:t>
            </a:r>
          </a:p>
          <a:p>
            <a:pPr algn="ctr">
              <a:buNone/>
            </a:pPr>
            <a:r>
              <a:rPr lang="pl-PL" sz="2400" b="1" i="1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pl-PL" sz="2400" b="1" i="1" dirty="0" smtClean="0">
                <a:solidFill>
                  <a:srgbClr val="FF0000"/>
                </a:solidFill>
              </a:rPr>
              <a:t>II miejsce drużynowo</a:t>
            </a:r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4800" b="1" i="1" dirty="0" smtClean="0">
                <a:solidFill>
                  <a:schemeClr val="bg2">
                    <a:lumMod val="75000"/>
                  </a:schemeClr>
                </a:solidFill>
              </a:rPr>
              <a:t>Zawody pływackie:</a:t>
            </a:r>
            <a:endParaRPr lang="pl-PL" sz="4800" b="1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67198"/>
          </a:xfrm>
        </p:spPr>
        <p:txBody>
          <a:bodyPr/>
          <a:lstStyle/>
          <a:p>
            <a:pPr algn="ctr">
              <a:buNone/>
            </a:pPr>
            <a:endParaRPr lang="pl-PL" sz="1800" b="1" i="1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ETAP SZKOLNY</a:t>
            </a:r>
          </a:p>
          <a:p>
            <a:pPr algn="ctr">
              <a:buNone/>
            </a:pPr>
            <a:endParaRPr lang="pl-PL" dirty="0" smtClean="0"/>
          </a:p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Julia Lis, Marcel Dybowski, Wiktor Szwaj,  Jakub Baranowski, Piotr van Es, Dominika Synowiec, Filip Szulc, Margaret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Isio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Tobiasz Dębowski, Szymon Stachowiak, Zuzanna Więckowska, Zuzanna Tobiasz, Michał Szymański, Jakub Karliński, Marcin Trzciński</a:t>
            </a:r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633526"/>
          </a:xfrm>
        </p:spPr>
        <p:txBody>
          <a:bodyPr>
            <a:normAutofit/>
          </a:bodyPr>
          <a:lstStyle/>
          <a:p>
            <a:pPr algn="ctr"/>
            <a:r>
              <a:rPr lang="pl-PL" sz="4800" b="1" i="1" dirty="0" smtClean="0">
                <a:solidFill>
                  <a:schemeClr val="bg2">
                    <a:lumMod val="75000"/>
                  </a:schemeClr>
                </a:solidFill>
              </a:rPr>
              <a:t>Kuratoryjny konkurs z języka niemieckiego</a:t>
            </a:r>
            <a:endParaRPr lang="pl-PL" sz="4800" b="1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pl-PL" sz="1800" b="1" i="1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ETAP SZKOLNY</a:t>
            </a:r>
          </a:p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Agnieszka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Labudda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Magdalena Szulc, Małgorzata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Kotkiewicz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Magdalena Peplińska, Szymon Lubecki, Szymon Stachowiak, Filip Wojtkiewicz, Michał Szymański, Jakub Studziński, Julia Warzecha, Filip Szulc,  Adam Czaja, Kornelia Jankowska, Margaret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Isio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Dominika Synowiec, Przemysław Kawka, Anna Kożuchowska,  Anna Wojtaś</a:t>
            </a:r>
          </a:p>
          <a:p>
            <a:pPr algn="ctr">
              <a:lnSpc>
                <a:spcPct val="150000"/>
              </a:lnSpc>
              <a:buNone/>
            </a:pPr>
            <a:endParaRPr lang="pl-PL" sz="1800" b="1" i="1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ETAP REJONOWY</a:t>
            </a:r>
          </a:p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rgbClr val="C00000"/>
                </a:solidFill>
              </a:rPr>
              <a:t>Filip Szulc</a:t>
            </a:r>
          </a:p>
          <a:p>
            <a:pPr algn="ctr">
              <a:lnSpc>
                <a:spcPct val="150000"/>
              </a:lnSpc>
              <a:buNone/>
            </a:pPr>
            <a:endParaRPr lang="pl-PL" sz="1800" b="1" i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4800" b="1" i="1" dirty="0" smtClean="0">
                <a:solidFill>
                  <a:schemeClr val="bg2">
                    <a:lumMod val="75000"/>
                  </a:schemeClr>
                </a:solidFill>
              </a:rPr>
              <a:t>Kuratoryjny konkurs z fizyki</a:t>
            </a:r>
            <a:endParaRPr lang="pl-PL" sz="4800" b="1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150000"/>
              </a:lnSpc>
              <a:buNone/>
            </a:pPr>
            <a:endParaRPr lang="pl-PL" sz="1800" b="1" i="1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ETAP SZKOLNY</a:t>
            </a:r>
          </a:p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Marcin Trzciński , Izabela Kulig, Bartosz Popiela, Kornelia Jankowska, Katarzyna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Łakocka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Małgorzata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Kotkiewicz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 ,Filip Szulc , Margaret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Isio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</a:p>
          <a:p>
            <a:pPr algn="ctr">
              <a:lnSpc>
                <a:spcPct val="150000"/>
              </a:lnSpc>
              <a:buNone/>
            </a:pPr>
            <a:endParaRPr lang="pl-PL" sz="1800" b="1" i="1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ETAP REJONOWY</a:t>
            </a:r>
          </a:p>
          <a:p>
            <a:pPr algn="ctr">
              <a:buNone/>
            </a:pPr>
            <a:r>
              <a:rPr lang="pl-PL" sz="1800" b="1" i="1" dirty="0" smtClean="0">
                <a:solidFill>
                  <a:srgbClr val="C00000"/>
                </a:solidFill>
              </a:rPr>
              <a:t>Bartosz Popiela, Marcin Trzciński</a:t>
            </a:r>
          </a:p>
          <a:p>
            <a:pPr algn="ctr">
              <a:lnSpc>
                <a:spcPct val="150000"/>
              </a:lnSpc>
              <a:buNone/>
            </a:pPr>
            <a:endParaRPr lang="pl-PL" sz="1800" b="1" i="1" dirty="0" smtClean="0">
              <a:solidFill>
                <a:schemeClr val="bg2">
                  <a:lumMod val="75000"/>
                </a:schemeClr>
              </a:solidFill>
            </a:endParaRPr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357158" y="152400"/>
            <a:ext cx="8329642" cy="1219200"/>
          </a:xfrm>
        </p:spPr>
        <p:txBody>
          <a:bodyPr>
            <a:noAutofit/>
          </a:bodyPr>
          <a:lstStyle/>
          <a:p>
            <a:pPr algn="ctr"/>
            <a:r>
              <a:rPr lang="pl-PL" sz="4800" b="1" i="1" dirty="0" smtClean="0">
                <a:solidFill>
                  <a:schemeClr val="bg2">
                    <a:lumMod val="75000"/>
                  </a:schemeClr>
                </a:solidFill>
              </a:rPr>
              <a:t>Kuratoryjny konkurs z chemii</a:t>
            </a:r>
            <a:endParaRPr lang="pl-PL" sz="4800" b="1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05396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ETAP SZKOLNY</a:t>
            </a:r>
          </a:p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Paulina Kosmala, Maciej  Wieczór, Marcel Dybowski, Jakub Haczyk,</a:t>
            </a:r>
          </a:p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Jakub Baranowski, Kaja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Klamrowska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Julia Brzeźnicka, Peter Van Es,</a:t>
            </a:r>
          </a:p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Kacper Szulc, Iga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Dyszewska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 , Agnieszka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Labudda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 ,Marek Grabowski,</a:t>
            </a:r>
          </a:p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 Kacper Baranowski, Katarzyna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Łakocka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Szymon Stachowiak, Paweł Wójcik Dominika Nowakowska, Olimpia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Wołodkowicz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Dominik Grzegorzek, Julia Warzecha, Jakub Karliński, Jakub Studziński, Marcin Trzciński, Kornelia Jankowska, Margaret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Isio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Adam Czaja, Filip Szulc, Michał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Malek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Izabela Kulig, Bartosz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Barna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</a:t>
            </a:r>
          </a:p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Sebastian Odrowąż-Piramowicz, Marcin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Labudda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Matylda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Galikowska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Michał Szymański</a:t>
            </a:r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214282" y="152400"/>
            <a:ext cx="8715436" cy="1219200"/>
          </a:xfrm>
        </p:spPr>
        <p:txBody>
          <a:bodyPr>
            <a:noAutofit/>
          </a:bodyPr>
          <a:lstStyle/>
          <a:p>
            <a:pPr algn="ctr"/>
            <a:r>
              <a:rPr lang="pl-PL" b="1" i="1" dirty="0" smtClean="0">
                <a:solidFill>
                  <a:schemeClr val="bg2">
                    <a:lumMod val="75000"/>
                  </a:schemeClr>
                </a:solidFill>
              </a:rPr>
              <a:t>Kuratoryjny konkurs z matematyki</a:t>
            </a:r>
            <a:endParaRPr lang="pl-PL" b="1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pl-PL" sz="1800" b="1" i="1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ETAP SZKOLNY</a:t>
            </a:r>
          </a:p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Aleksandra Wach, Julia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Krzewniak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Filip Wojtkiewicz, Kacper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Koss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</a:t>
            </a:r>
          </a:p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 Alicja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Zielkowska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Matylda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Galikowska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Agnieszka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Tober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Agata Knura,</a:t>
            </a:r>
          </a:p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Iga Kaiser, Izabela Kulig, Anna Kożuchowska, Anna Wojtaś, Bartosz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Barna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Monika Niedziela, Przemysław Kawka, Jakub Koszałka, Dominika Synowiec, Małgorzata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Isio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Kornelia Jankowska</a:t>
            </a:r>
          </a:p>
          <a:p>
            <a:pPr algn="ctr">
              <a:buNone/>
            </a:pPr>
            <a:endParaRPr lang="pl-PL" sz="1800" b="1" i="1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ETAP REJONOWY</a:t>
            </a:r>
          </a:p>
          <a:p>
            <a:pPr algn="ctr">
              <a:buNone/>
            </a:pPr>
            <a:endParaRPr lang="pl-PL" sz="1800" b="1" i="1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pl-PL" sz="1800" b="1" i="1" dirty="0" smtClean="0">
                <a:solidFill>
                  <a:srgbClr val="C00000"/>
                </a:solidFill>
              </a:rPr>
              <a:t>Margaret </a:t>
            </a:r>
            <a:r>
              <a:rPr lang="pl-PL" sz="1800" b="1" i="1" dirty="0" err="1" smtClean="0">
                <a:solidFill>
                  <a:srgbClr val="C00000"/>
                </a:solidFill>
              </a:rPr>
              <a:t>Isio</a:t>
            </a:r>
            <a:r>
              <a:rPr lang="pl-PL" sz="1800" b="1" i="1" dirty="0" smtClean="0">
                <a:solidFill>
                  <a:srgbClr val="C00000"/>
                </a:solidFill>
              </a:rPr>
              <a:t>, Agata Knura, Przemysław Kawka, Anna Wojtaś</a:t>
            </a:r>
            <a:endParaRPr lang="pl-PL" sz="1800" b="1" i="1" dirty="0">
              <a:solidFill>
                <a:srgbClr val="C00000"/>
              </a:solidFill>
            </a:endParaRP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285720" y="152400"/>
            <a:ext cx="8572560" cy="1219200"/>
          </a:xfrm>
        </p:spPr>
        <p:txBody>
          <a:bodyPr>
            <a:noAutofit/>
          </a:bodyPr>
          <a:lstStyle/>
          <a:p>
            <a:pPr algn="ctr"/>
            <a:r>
              <a:rPr lang="pl-PL" sz="4000" b="1" i="1" dirty="0" smtClean="0">
                <a:solidFill>
                  <a:schemeClr val="bg2">
                    <a:lumMod val="75000"/>
                  </a:schemeClr>
                </a:solidFill>
              </a:rPr>
              <a:t>Kuratoryjny konkurs </a:t>
            </a:r>
            <a:br>
              <a:rPr lang="pl-PL" sz="4000" b="1" i="1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pl-PL" sz="4000" b="1" i="1" dirty="0" smtClean="0">
                <a:solidFill>
                  <a:schemeClr val="bg2">
                    <a:lumMod val="75000"/>
                  </a:schemeClr>
                </a:solidFill>
              </a:rPr>
              <a:t>z języka polskiego</a:t>
            </a:r>
            <a:endParaRPr lang="pl-PL" sz="4000" b="1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pl-PL" sz="1800" b="1" i="1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ETAP SZKOLNY</a:t>
            </a:r>
          </a:p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Filip Wojtkiewicz, Albert Pawlikowski- Piotrowski, Adam Czaja, Kornelia Jankowska, Klaudia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Syldatk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Bartosz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Barna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Izabela Kulig, Paulina Adamiak, Monika Niedziela, Michał Macierzyński, Zuzanna Tobiasz,</a:t>
            </a:r>
          </a:p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Alicja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Zielkowska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Marcin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Labudda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Katarzyna Ludwig, Agata Knura,</a:t>
            </a:r>
          </a:p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Katarzyna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Łakocka</a:t>
            </a:r>
            <a:endParaRPr lang="pl-PL" sz="1800" b="1" i="1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buNone/>
            </a:pPr>
            <a:endParaRPr lang="pl-PL" sz="1800" b="1" i="1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ETAP REJONOWY</a:t>
            </a:r>
          </a:p>
          <a:p>
            <a:pPr algn="ctr">
              <a:buNone/>
            </a:pPr>
            <a:r>
              <a:rPr lang="pl-PL" sz="1800" b="1" i="1" dirty="0" smtClean="0">
                <a:solidFill>
                  <a:srgbClr val="C00000"/>
                </a:solidFill>
              </a:rPr>
              <a:t>Kornelia Jankowska, Katarzyna </a:t>
            </a:r>
            <a:r>
              <a:rPr lang="pl-PL" sz="1800" b="1" i="1" dirty="0" err="1" smtClean="0">
                <a:solidFill>
                  <a:srgbClr val="C00000"/>
                </a:solidFill>
              </a:rPr>
              <a:t>Łakocka</a:t>
            </a:r>
            <a:endParaRPr lang="pl-PL" sz="1800" b="1" i="1" dirty="0" smtClean="0">
              <a:solidFill>
                <a:srgbClr val="C00000"/>
              </a:solidFill>
            </a:endParaRPr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4400" b="1" i="1" dirty="0" smtClean="0">
                <a:solidFill>
                  <a:schemeClr val="bg2">
                    <a:lumMod val="75000"/>
                  </a:schemeClr>
                </a:solidFill>
              </a:rPr>
              <a:t>Kuratoryjny konkurs z geografii</a:t>
            </a:r>
            <a:endParaRPr lang="pl-PL" sz="4400" b="1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endParaRPr lang="pl-PL" sz="1800" b="1" i="1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ETAP SZKOLNY</a:t>
            </a:r>
          </a:p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Marcel Dybowski, Kacper Szulc, Kaja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Klamrowska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Cezary Błaszczyk,</a:t>
            </a:r>
          </a:p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Jakub Rezmer, Zuzanna Tobiasz, Szymon Stachowiak, Kacper Żywicki,</a:t>
            </a:r>
          </a:p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Szymon Podolak, Michał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Szymański,Dominik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 Grzegorzek, Filip Szulc,</a:t>
            </a:r>
          </a:p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Mateusz Wojtczak, Norbert  </a:t>
            </a:r>
            <a:r>
              <a:rPr lang="pl-PL" sz="1800" b="1" i="1" dirty="0" err="1" smtClean="0">
                <a:solidFill>
                  <a:schemeClr val="bg2">
                    <a:lumMod val="75000"/>
                  </a:schemeClr>
                </a:solidFill>
              </a:rPr>
              <a:t>Łyskojc</a:t>
            </a: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, Jakub  Koszałka, Adam Czaja,</a:t>
            </a:r>
          </a:p>
          <a:p>
            <a:pPr algn="ctr">
              <a:lnSpc>
                <a:spcPct val="150000"/>
              </a:lnSpc>
              <a:buNone/>
            </a:pPr>
            <a:r>
              <a:rPr lang="pl-PL" sz="1800" b="1" i="1" dirty="0" smtClean="0">
                <a:solidFill>
                  <a:schemeClr val="bg2">
                    <a:lumMod val="75000"/>
                  </a:schemeClr>
                </a:solidFill>
              </a:rPr>
              <a:t> Sebastian Odrowąż- Piramowicz</a:t>
            </a:r>
          </a:p>
          <a:p>
            <a:pPr algn="ctr">
              <a:lnSpc>
                <a:spcPct val="150000"/>
              </a:lnSpc>
              <a:buNone/>
            </a:pPr>
            <a:endParaRPr lang="pl-PL" sz="1800" b="1" i="1" dirty="0" smtClean="0">
              <a:solidFill>
                <a:schemeClr val="bg2">
                  <a:lumMod val="75000"/>
                </a:schemeClr>
              </a:solidFill>
            </a:endParaRPr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4000" b="1" i="1" dirty="0" smtClean="0">
                <a:solidFill>
                  <a:schemeClr val="bg2">
                    <a:lumMod val="75000"/>
                  </a:schemeClr>
                </a:solidFill>
              </a:rPr>
              <a:t>Kuratoryjny konkurs z informatyki</a:t>
            </a:r>
            <a:endParaRPr lang="pl-PL" sz="4000" b="1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ier">
  <a:themeElements>
    <a:clrScheme name="Papi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i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i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</TotalTime>
  <Words>1815</Words>
  <Application>Microsoft Office PowerPoint</Application>
  <PresentationFormat>Pokaz na ekranie (4:3)</PresentationFormat>
  <Paragraphs>220</Paragraphs>
  <Slides>28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28</vt:i4>
      </vt:variant>
    </vt:vector>
  </HeadingPairs>
  <TitlesOfParts>
    <vt:vector size="29" baseType="lpstr">
      <vt:lpstr>Papier</vt:lpstr>
      <vt:lpstr>Konkursy i olimpiady  w Społecznym Gimnazjum Językowym</vt:lpstr>
      <vt:lpstr>Kuratoryjny konkurs z języka angielskiego</vt:lpstr>
      <vt:lpstr>Kuratoryjny konkurs z języka niemieckiego</vt:lpstr>
      <vt:lpstr>Kuratoryjny konkurs z fizyki</vt:lpstr>
      <vt:lpstr>Kuratoryjny konkurs z chemii</vt:lpstr>
      <vt:lpstr>Kuratoryjny konkurs z matematyki</vt:lpstr>
      <vt:lpstr>Kuratoryjny konkurs  z języka polskiego</vt:lpstr>
      <vt:lpstr>Kuratoryjny konkurs z geografii</vt:lpstr>
      <vt:lpstr>Kuratoryjny konkurs z informatyki</vt:lpstr>
      <vt:lpstr>Kuratoryjny konkurs z biologii</vt:lpstr>
      <vt:lpstr>Kuratoryjny konkurs z historii</vt:lpstr>
      <vt:lpstr>Multitest z biologii</vt:lpstr>
      <vt:lpstr>Multitest z chemii</vt:lpstr>
      <vt:lpstr>Multitest z fizyki</vt:lpstr>
      <vt:lpstr>Multitest z geografii</vt:lpstr>
      <vt:lpstr>Multitest z historii</vt:lpstr>
      <vt:lpstr>Multitest z języka angielskiego</vt:lpstr>
      <vt:lpstr>Multitest z języka niemieckiego</vt:lpstr>
      <vt:lpstr>Multitest z języka polskiego</vt:lpstr>
      <vt:lpstr>Multitest z matematyki</vt:lpstr>
      <vt:lpstr>Ogólnopolski Konkurs Historyczny im. Majora Marka Gajewskiego  -  Losy żołnierza i dzieje Oręża Polskiego w latach 1939 - 1945. Polski Czyn Zbrojny w Okresie II Wojny Światowej.</vt:lpstr>
      <vt:lpstr>IX Olimpiada Matematyczna Gimnazjalistów</vt:lpstr>
      <vt:lpstr>Konkursy literackie:</vt:lpstr>
      <vt:lpstr>Konkursy plastyczne:</vt:lpstr>
      <vt:lpstr>Strzelectwo:</vt:lpstr>
      <vt:lpstr>Slajd 26</vt:lpstr>
      <vt:lpstr>Jazda konna:</vt:lpstr>
      <vt:lpstr>Zawody pływackie:</vt:lpstr>
    </vt:vector>
  </TitlesOfParts>
  <Company>zzz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Kuratoryjny konkurs z języka angielskiego</dc:title>
  <dc:creator>xxl</dc:creator>
  <cp:lastModifiedBy>sgj lębork</cp:lastModifiedBy>
  <cp:revision>17</cp:revision>
  <dcterms:created xsi:type="dcterms:W3CDTF">2014-01-02T20:30:34Z</dcterms:created>
  <dcterms:modified xsi:type="dcterms:W3CDTF">2014-01-15T09:30:28Z</dcterms:modified>
</cp:coreProperties>
</file>