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562B-7321-45FD-B60D-EFC74A699607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90C8-2E26-4964-BA9B-55B476B96718}" type="slidenum">
              <a:rPr lang="pl-PL" smtClean="0"/>
              <a:t>‹#›</a:t>
            </a:fld>
            <a:endParaRPr lang="pl-PL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562B-7321-45FD-B60D-EFC74A699607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90C8-2E26-4964-BA9B-55B476B9671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562B-7321-45FD-B60D-EFC74A699607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90C8-2E26-4964-BA9B-55B476B9671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562B-7321-45FD-B60D-EFC74A699607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90C8-2E26-4964-BA9B-55B476B9671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562B-7321-45FD-B60D-EFC74A699607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48E90C8-2E26-4964-BA9B-55B476B96718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562B-7321-45FD-B60D-EFC74A699607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90C8-2E26-4964-BA9B-55B476B9671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562B-7321-45FD-B60D-EFC74A699607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90C8-2E26-4964-BA9B-55B476B9671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562B-7321-45FD-B60D-EFC74A699607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90C8-2E26-4964-BA9B-55B476B9671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562B-7321-45FD-B60D-EFC74A699607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90C8-2E26-4964-BA9B-55B476B9671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562B-7321-45FD-B60D-EFC74A699607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90C8-2E26-4964-BA9B-55B476B9671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pl-P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Kliknij ikonę, aby dodać obraz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562B-7321-45FD-B60D-EFC74A699607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90C8-2E26-4964-BA9B-55B476B9671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A1562B-7321-45FD-B60D-EFC74A699607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48E90C8-2E26-4964-BA9B-55B476B96718}" type="slidenum">
              <a:rPr lang="pl-PL" smtClean="0"/>
              <a:t>‹#›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Klasa 1a</a:t>
            </a:r>
            <a:endParaRPr lang="pl-PL" i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l-PL" sz="3600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Paulina 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Kosmala, średnia ocen 5,14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Marcel Dybowski, średnia ocen 5,07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Julia Lis, średnia ocen 5,07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Maciej Wieczór, średnia ocen 4,86</a:t>
            </a:r>
          </a:p>
          <a:p>
            <a:pPr algn="ctr"/>
            <a:endParaRPr lang="pl-PL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Wyróżnieni, finaliści </a:t>
            </a:r>
            <a:r>
              <a:rPr lang="pl-PL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i </a:t>
            </a:r>
            <a:r>
              <a:rPr lang="pl-PL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laureaci </a:t>
            </a:r>
            <a:r>
              <a:rPr lang="pl-PL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multitestów</a:t>
            </a:r>
            <a:endParaRPr lang="pl-PL" i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pl-PL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Katarzyna </a:t>
            </a:r>
            <a:r>
              <a:rPr lang="pl-PL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Łakocka</a:t>
            </a: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endParaRPr lang="pl-PL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Bartosz Popiela,</a:t>
            </a:r>
            <a:endParaRPr lang="pl-PL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Pieter </a:t>
            </a: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Van Es,</a:t>
            </a: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Alicja </a:t>
            </a:r>
            <a:r>
              <a:rPr lang="pl-PL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Zielkowska</a:t>
            </a: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endParaRPr lang="pl-PL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Adam </a:t>
            </a:r>
            <a:r>
              <a:rPr lang="pl-PL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Isio</a:t>
            </a: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Anna </a:t>
            </a:r>
            <a:r>
              <a:rPr lang="pl-PL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Lejk</a:t>
            </a: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Dominik </a:t>
            </a: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Grzegorzek,</a:t>
            </a: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Jakub Karliński,</a:t>
            </a:r>
            <a:endParaRPr lang="pl-PL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Agnieszka </a:t>
            </a:r>
            <a:r>
              <a:rPr lang="pl-PL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Labudda</a:t>
            </a: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endParaRPr lang="pl-PL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Julia Warzecha,</a:t>
            </a:r>
            <a:endParaRPr lang="pl-PL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Julia </a:t>
            </a:r>
            <a:r>
              <a:rPr lang="pl-PL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Krzewniak</a:t>
            </a: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„Zdolni z Powiatu Lęborskiego”</a:t>
            </a:r>
            <a:endParaRPr lang="pl-PL" i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 fontAlgn="auto">
              <a:buNone/>
            </a:pP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Margaret </a:t>
            </a:r>
            <a:r>
              <a:rPr lang="pl-PL" sz="32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Isio</a:t>
            </a: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- matematyka</a:t>
            </a:r>
          </a:p>
          <a:p>
            <a:pPr lvl="0" algn="ctr" fontAlgn="auto">
              <a:buNone/>
            </a:pP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Paulina Kosmala - matematyka</a:t>
            </a:r>
          </a:p>
          <a:p>
            <a:pPr lvl="0" algn="ctr" fontAlgn="auto">
              <a:buNone/>
            </a:pP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Szymon Stachowiak - matematyka</a:t>
            </a:r>
          </a:p>
          <a:p>
            <a:pPr lvl="0" algn="ctr" fontAlgn="auto">
              <a:buNone/>
            </a:pP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Bartosz </a:t>
            </a:r>
            <a:r>
              <a:rPr lang="pl-PL" sz="32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Barna</a:t>
            </a: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- fizyka</a:t>
            </a:r>
          </a:p>
          <a:p>
            <a:pPr lvl="0" algn="ctr" fontAlgn="auto">
              <a:buNone/>
            </a:pP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Julia Warzecha - fizyka</a:t>
            </a:r>
          </a:p>
          <a:p>
            <a:pPr lvl="0" algn="ctr" fontAlgn="auto">
              <a:buNone/>
            </a:pP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Dominik Grzegorzek – informatyka</a:t>
            </a:r>
          </a:p>
          <a:p>
            <a:pPr lvl="0" algn="ctr" fontAlgn="auto">
              <a:buNone/>
            </a:pP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Zuzanna Tobiasz – informatyka</a:t>
            </a:r>
          </a:p>
          <a:p>
            <a:pPr lvl="0" algn="ctr" fontAlgn="auto">
              <a:buNone/>
            </a:pP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Agnieszka </a:t>
            </a:r>
            <a:r>
              <a:rPr lang="pl-PL" sz="32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Labudda</a:t>
            </a: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- informatyka</a:t>
            </a:r>
            <a:endParaRPr lang="pl-PL" sz="32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Klasa 1b</a:t>
            </a:r>
            <a:endParaRPr lang="pl-PL" i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l-PL" sz="3600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Agata </a:t>
            </a:r>
            <a:r>
              <a:rPr lang="pl-PL" sz="36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Lejk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średnia ocen 5,0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Klasa 1c</a:t>
            </a:r>
            <a:endParaRPr lang="pl-PL" i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pPr algn="ctr">
              <a:buNone/>
            </a:pPr>
            <a:r>
              <a:rPr lang="pl-PL" dirty="0" smtClean="0"/>
              <a:t> 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Iga </a:t>
            </a:r>
            <a:r>
              <a:rPr lang="pl-PL" sz="36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Dyszewska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średnia ocen 5,0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Joanna Retman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średnia ocen 5,0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Klasa 2a</a:t>
            </a:r>
            <a:endParaRPr lang="pl-PL" i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Alicja </a:t>
            </a:r>
            <a:r>
              <a:rPr lang="pl-PL" sz="36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Zielkowska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średnia ocen 5,23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Agnieszka </a:t>
            </a:r>
            <a:r>
              <a:rPr lang="pl-PL" sz="36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Labudda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średnia ocen 5,15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Jakub Rezmer, 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średnia ocen 4,92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Marek Grabowski, 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średnia ocen 4,92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Klasa </a:t>
            </a:r>
            <a:r>
              <a:rPr lang="pl-PL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2b</a:t>
            </a:r>
            <a:endParaRPr lang="pl-PL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l-PL" sz="3600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Katarzyna </a:t>
            </a:r>
            <a:r>
              <a:rPr lang="pl-PL" sz="36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Łakocka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średnia ocen 5,31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Jagoda </a:t>
            </a:r>
            <a:r>
              <a:rPr lang="pl-PL" sz="36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Kuniewicz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średnia ocen 5,15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Anna </a:t>
            </a:r>
            <a:r>
              <a:rPr lang="pl-PL" sz="36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Lejk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średnia ocen 5,15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Magdalena 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Szulc, średnia ocen 5,0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Adam </a:t>
            </a:r>
            <a:r>
              <a:rPr lang="pl-PL" sz="36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Isio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średnia ocen 4,92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Klasa 2c</a:t>
            </a:r>
            <a:endParaRPr lang="pl-PL" i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Magdalena Peplińska, 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średnia ocen 5,36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Aleksandra 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Wach, średnia ocen 5,29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Małgorzata </a:t>
            </a:r>
            <a:r>
              <a:rPr lang="pl-PL" sz="36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Kotkiewicz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średnia ocen 5,21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Julia </a:t>
            </a:r>
            <a:r>
              <a:rPr lang="pl-PL" sz="36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Krzewniak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średnia ocen 5,14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Kacper </a:t>
            </a:r>
            <a:r>
              <a:rPr lang="pl-PL" sz="36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Koss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średnia ocen 5,07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Filip 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Wojtkiewicza, średnia ocen 4,86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Szymon Stachowiak, 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średnia ocen 4,79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Julia </a:t>
            </a:r>
            <a:r>
              <a:rPr lang="pl-PL" sz="36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Hejnar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średnia ocen 4,79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Klasa 3a</a:t>
            </a:r>
            <a:endParaRPr lang="pl-PL" i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Julia Warzecha, średnia ocen 5,5</a:t>
            </a: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Agata Knura, średnia ocen 5,38</a:t>
            </a: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Iga Kaiser, średnia ocen 5,21</a:t>
            </a: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Olimpia </a:t>
            </a:r>
            <a:r>
              <a:rPr lang="pl-PL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Wołodkowicz</a:t>
            </a: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średnia ocen 5,14</a:t>
            </a: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Michał Szymański, średnia ocen 5,07</a:t>
            </a: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Jakub Studziński, średnia ocen 5,0</a:t>
            </a: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Bartosz </a:t>
            </a:r>
            <a:r>
              <a:rPr lang="pl-PL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Kalczuk</a:t>
            </a: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średnia ocen 4,86</a:t>
            </a: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Jakub </a:t>
            </a: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Karliński, średnia ocen 4,86</a:t>
            </a:r>
          </a:p>
          <a:p>
            <a:pPr algn="ctr">
              <a:buNone/>
            </a:pPr>
            <a:r>
              <a:rPr lang="pl-PL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Marcin Trzciński, średnia ocen 4,86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Klasa 3b</a:t>
            </a:r>
            <a:endParaRPr lang="pl-PL" i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Kornelia 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Jankowska, średnia ocen 5,21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Przemysław 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Kawka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średnia ocen 5,14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Margaret </a:t>
            </a:r>
            <a:r>
              <a:rPr lang="pl-PL" sz="36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Isio</a:t>
            </a: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średnia ocen 5,07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Dominika Synowiec, średnia ocen 5,07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Filip Szulc, średnia ocen 5,07</a:t>
            </a:r>
          </a:p>
          <a:p>
            <a:pPr algn="ctr">
              <a:buNone/>
            </a:pPr>
            <a:r>
              <a:rPr lang="pl-PL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Marta Kowalczyk, średnia ocen 4,79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Klasa 3c</a:t>
            </a:r>
            <a:endParaRPr lang="pl-PL" i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Bartosz Popiela, średnia ocen 5,31</a:t>
            </a:r>
          </a:p>
          <a:p>
            <a:pPr algn="ctr">
              <a:buNone/>
            </a:pP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Izabela Kulig, średnia ocen 5,29</a:t>
            </a:r>
          </a:p>
          <a:p>
            <a:pPr algn="ctr">
              <a:buNone/>
            </a:pP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Bartosz </a:t>
            </a:r>
            <a:r>
              <a:rPr lang="pl-PL" sz="32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Barna</a:t>
            </a: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średnia ocen 5,21</a:t>
            </a:r>
          </a:p>
          <a:p>
            <a:pPr algn="ctr">
              <a:buNone/>
            </a:pP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Anna Wojtaś, średnia ocen 5,21</a:t>
            </a:r>
          </a:p>
          <a:p>
            <a:pPr algn="ctr">
              <a:buNone/>
            </a:pP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Monika Niedziela, średnia ocen 5,15</a:t>
            </a:r>
          </a:p>
          <a:p>
            <a:pPr algn="ctr">
              <a:buNone/>
            </a:pP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Weronika </a:t>
            </a:r>
            <a:r>
              <a:rPr lang="pl-PL" sz="32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Krzewniak</a:t>
            </a: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średnia ocen 4,93</a:t>
            </a:r>
          </a:p>
          <a:p>
            <a:pPr algn="ctr">
              <a:buNone/>
            </a:pPr>
            <a:r>
              <a:rPr lang="pl-PL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Anna Kożuchowska, średnia ocen 4,79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erzchołek">
  <a:themeElements>
    <a:clrScheme name="Wierzchołek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Wierzchołek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ierzchołek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</TotalTime>
  <Words>373</Words>
  <Application>Microsoft Office PowerPoint</Application>
  <PresentationFormat>Pokaz na ekranie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Wierzchołek</vt:lpstr>
      <vt:lpstr>Klasa 1a</vt:lpstr>
      <vt:lpstr>Klasa 1b</vt:lpstr>
      <vt:lpstr>Klasa 1c</vt:lpstr>
      <vt:lpstr>Klasa 2a</vt:lpstr>
      <vt:lpstr>Klasa 2b</vt:lpstr>
      <vt:lpstr>Klasa 2c</vt:lpstr>
      <vt:lpstr>Klasa 3a</vt:lpstr>
      <vt:lpstr>Klasa 3b</vt:lpstr>
      <vt:lpstr>Klasa 3c</vt:lpstr>
      <vt:lpstr>Wyróżnieni, finaliści i laureaci multitestów</vt:lpstr>
      <vt:lpstr>„Zdolni z Powiatu Lęborskiego”</vt:lpstr>
    </vt:vector>
  </TitlesOfParts>
  <Company>zzz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Klasa 1a</dc:title>
  <dc:creator>xxl</dc:creator>
  <cp:lastModifiedBy>xxl</cp:lastModifiedBy>
  <cp:revision>3</cp:revision>
  <dcterms:created xsi:type="dcterms:W3CDTF">2014-01-02T22:49:12Z</dcterms:created>
  <dcterms:modified xsi:type="dcterms:W3CDTF">2014-01-02T23:13:49Z</dcterms:modified>
</cp:coreProperties>
</file>