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7" r:id="rId11"/>
    <p:sldId id="266" r:id="rId1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ytuł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28" name="Symbol zastępczy daty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17" name="Symbol zastępczy stopki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29" name="Symbol zastępczy numeru slajdu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  <p:sp>
        <p:nvSpPr>
          <p:cNvPr id="9" name="Podtytuł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pl-PL" smtClean="0"/>
              <a:t>Kliknij, aby edytować styl wzorca podtytułu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5" name="Symbol zastępczy zawartości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pl-PL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Kliknij ikonę, aby dodać obraz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ymbol zastępczy tytułu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13" name="Symbol zastępczy tekstu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  <a:p>
            <a:pPr lvl="1" eaLnBrk="1" latinLnBrk="0" hangingPunct="1"/>
            <a:r>
              <a:rPr kumimoji="0" lang="pl-PL" smtClean="0"/>
              <a:t>Drugi poziom</a:t>
            </a:r>
          </a:p>
          <a:p>
            <a:pPr lvl="2" eaLnBrk="1" latinLnBrk="0" hangingPunct="1"/>
            <a:r>
              <a:rPr kumimoji="0" lang="pl-PL" smtClean="0"/>
              <a:t>Trzeci poziom</a:t>
            </a:r>
          </a:p>
          <a:p>
            <a:pPr lvl="3" eaLnBrk="1" latinLnBrk="0" hangingPunct="1"/>
            <a:r>
              <a:rPr kumimoji="0" lang="pl-PL" smtClean="0"/>
              <a:t>Czwarty poziom</a:t>
            </a:r>
          </a:p>
          <a:p>
            <a:pPr lvl="4" eaLnBrk="1" latinLnBrk="0" hangingPunct="1"/>
            <a:r>
              <a:rPr kumimoji="0" lang="pl-PL" smtClean="0"/>
              <a:t>Piąty poziom</a:t>
            </a:r>
            <a:endParaRPr kumimoji="0" lang="en-US"/>
          </a:p>
        </p:txBody>
      </p:sp>
      <p:sp>
        <p:nvSpPr>
          <p:cNvPr id="14" name="Symbol zastępczy daty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FEA1562B-7321-45FD-B60D-EFC74A699607}" type="datetimeFigureOut">
              <a:rPr lang="pl-PL" smtClean="0"/>
              <a:t>2014-01-02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23" name="Symbol zastępczy numeru slajdu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E48E90C8-2E26-4964-BA9B-55B476B96718}" type="slidenum">
              <a:rPr lang="pl-PL" smtClean="0"/>
              <a:t>‹#›</a:t>
            </a:fld>
            <a:endParaRPr lang="pl-PL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Klasa 1a</a:t>
            </a:r>
            <a:endParaRPr lang="pl-PL" i="1" dirty="0">
              <a:solidFill>
                <a:schemeClr val="bg1">
                  <a:lumMod val="95000"/>
                  <a:lumOff val="5000"/>
                </a:schemeClr>
              </a:solidFill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pl-PL" sz="3600" b="1" i="1" dirty="0" smtClean="0">
              <a:solidFill>
                <a:schemeClr val="bg1">
                  <a:lumMod val="95000"/>
                  <a:lumOff val="5000"/>
                </a:schemeClr>
              </a:solidFill>
            </a:endParaRP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Paulina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Kosmala, średnia ocen 5,14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Marcel Dybowski, średnia ocen 5,07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Julia Lis, średnia ocen 5,07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Maciej Wieczór, średnia ocen 4,86</a:t>
            </a:r>
          </a:p>
          <a:p>
            <a:pPr algn="ctr"/>
            <a:endParaRPr lang="pl-PL" b="1" i="1" dirty="0">
              <a:solidFill>
                <a:schemeClr val="bg1">
                  <a:lumMod val="95000"/>
                  <a:lumOff val="5000"/>
                </a:schemeClr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Wyróżnieni, finaliści </a:t>
            </a:r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i </a:t>
            </a:r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laureaci </a:t>
            </a:r>
            <a:r>
              <a:rPr lang="pl-PL" i="1" dirty="0" err="1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multitestów</a:t>
            </a:r>
            <a:endParaRPr lang="pl-PL" i="1" dirty="0">
              <a:solidFill>
                <a:schemeClr val="bg1">
                  <a:lumMod val="95000"/>
                  <a:lumOff val="5000"/>
                </a:schemeClr>
              </a:solidFill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ctr">
              <a:buNone/>
            </a:pPr>
            <a:endParaRPr lang="pl-PL" b="1" i="1" dirty="0" smtClean="0">
              <a:solidFill>
                <a:schemeClr val="bg1">
                  <a:lumMod val="95000"/>
                  <a:lumOff val="5000"/>
                </a:schemeClr>
              </a:solidFill>
            </a:endParaRP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Katarzyna </a:t>
            </a:r>
            <a:r>
              <a:rPr lang="pl-PL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Łakocka</a:t>
            </a: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</a:t>
            </a:r>
            <a:endParaRPr lang="pl-PL" b="1" i="1" dirty="0" smtClean="0">
              <a:solidFill>
                <a:schemeClr val="bg1">
                  <a:lumMod val="95000"/>
                  <a:lumOff val="5000"/>
                </a:schemeClr>
              </a:solidFill>
            </a:endParaRP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Bartosz Popiela,</a:t>
            </a:r>
            <a:endParaRPr lang="pl-PL" b="1" i="1" dirty="0" smtClean="0">
              <a:solidFill>
                <a:schemeClr val="bg1">
                  <a:lumMod val="95000"/>
                  <a:lumOff val="5000"/>
                </a:schemeClr>
              </a:solidFill>
            </a:endParaRP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Pieter </a:t>
            </a: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Van Es,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Alicja </a:t>
            </a:r>
            <a:r>
              <a:rPr lang="pl-PL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Zielkowska</a:t>
            </a: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</a:t>
            </a:r>
            <a:endParaRPr lang="pl-PL" b="1" i="1" dirty="0" smtClean="0">
              <a:solidFill>
                <a:schemeClr val="bg1">
                  <a:lumMod val="95000"/>
                  <a:lumOff val="5000"/>
                </a:schemeClr>
              </a:solidFill>
            </a:endParaRP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Adam </a:t>
            </a:r>
            <a:r>
              <a:rPr lang="pl-PL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Isio</a:t>
            </a: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Anna </a:t>
            </a:r>
            <a:r>
              <a:rPr lang="pl-PL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Lejk</a:t>
            </a: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Dominik </a:t>
            </a: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Grzegorzek,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Jakub Karliński,</a:t>
            </a:r>
            <a:endParaRPr lang="pl-PL" b="1" i="1" dirty="0" smtClean="0">
              <a:solidFill>
                <a:schemeClr val="bg1">
                  <a:lumMod val="95000"/>
                  <a:lumOff val="5000"/>
                </a:schemeClr>
              </a:solidFill>
            </a:endParaRP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Agnieszka </a:t>
            </a:r>
            <a:r>
              <a:rPr lang="pl-PL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Labudda</a:t>
            </a: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</a:t>
            </a:r>
            <a:endParaRPr lang="pl-PL" b="1" i="1" dirty="0" smtClean="0">
              <a:solidFill>
                <a:schemeClr val="bg1">
                  <a:lumMod val="95000"/>
                  <a:lumOff val="5000"/>
                </a:schemeClr>
              </a:solidFill>
            </a:endParaRP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Julia Warzecha,</a:t>
            </a:r>
            <a:endParaRPr lang="pl-PL" b="1" i="1" dirty="0" smtClean="0">
              <a:solidFill>
                <a:schemeClr val="bg1">
                  <a:lumMod val="95000"/>
                  <a:lumOff val="5000"/>
                </a:schemeClr>
              </a:solidFill>
            </a:endParaRP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Julia </a:t>
            </a:r>
            <a:r>
              <a:rPr lang="pl-PL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Krzewniak</a:t>
            </a: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</a:t>
            </a:r>
          </a:p>
          <a:p>
            <a:endParaRPr lang="pl-PL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„Zdolni z Powiatu Lęborskiego”</a:t>
            </a:r>
            <a:endParaRPr lang="pl-PL" i="1" dirty="0">
              <a:solidFill>
                <a:schemeClr val="bg1">
                  <a:lumMod val="95000"/>
                  <a:lumOff val="5000"/>
                </a:schemeClr>
              </a:solidFill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ctr" fontAlgn="auto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Margaret </a:t>
            </a:r>
            <a:r>
              <a:rPr lang="pl-PL" sz="32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Isio</a:t>
            </a: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 - matematyka</a:t>
            </a:r>
          </a:p>
          <a:p>
            <a:pPr lvl="0" algn="ctr" fontAlgn="auto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Paulina Kosmala - matematyka</a:t>
            </a:r>
          </a:p>
          <a:p>
            <a:pPr lvl="0" algn="ctr" fontAlgn="auto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Szymon Stachowiak - matematyka</a:t>
            </a:r>
          </a:p>
          <a:p>
            <a:pPr lvl="0" algn="ctr" fontAlgn="auto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Bartosz </a:t>
            </a:r>
            <a:r>
              <a:rPr lang="pl-PL" sz="32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Barna</a:t>
            </a: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 - fizyka</a:t>
            </a:r>
          </a:p>
          <a:p>
            <a:pPr lvl="0" algn="ctr" fontAlgn="auto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Julia Warzecha - fizyka</a:t>
            </a:r>
          </a:p>
          <a:p>
            <a:pPr lvl="0" algn="ctr" fontAlgn="auto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Dominik Grzegorzek – informatyka</a:t>
            </a:r>
          </a:p>
          <a:p>
            <a:pPr lvl="0" algn="ctr" fontAlgn="auto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Zuzanna Tobiasz – informatyka</a:t>
            </a:r>
          </a:p>
          <a:p>
            <a:pPr lvl="0" algn="ctr" fontAlgn="auto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Agnieszka </a:t>
            </a:r>
            <a:r>
              <a:rPr lang="pl-PL" sz="32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Labudda</a:t>
            </a: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  - informatyka</a:t>
            </a:r>
            <a:endParaRPr lang="pl-PL" sz="3200" b="1" i="1" dirty="0">
              <a:solidFill>
                <a:schemeClr val="bg1">
                  <a:lumMod val="95000"/>
                  <a:lumOff val="5000"/>
                </a:schemeClr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Klasa 1b</a:t>
            </a:r>
            <a:endParaRPr lang="pl-PL" i="1" dirty="0">
              <a:solidFill>
                <a:schemeClr val="bg1">
                  <a:lumMod val="95000"/>
                  <a:lumOff val="5000"/>
                </a:schemeClr>
              </a:solidFill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pl-PL" sz="3600" b="1" i="1" dirty="0" smtClean="0">
              <a:solidFill>
                <a:schemeClr val="bg1">
                  <a:lumMod val="95000"/>
                  <a:lumOff val="5000"/>
                </a:schemeClr>
              </a:solidFill>
            </a:endParaRP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Agata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Lejk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5,0</a:t>
            </a:r>
          </a:p>
          <a:p>
            <a:endParaRPr lang="pl-P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Klasa 1c</a:t>
            </a:r>
            <a:endParaRPr lang="pl-PL" i="1" dirty="0">
              <a:solidFill>
                <a:schemeClr val="bg1">
                  <a:lumMod val="95000"/>
                  <a:lumOff val="5000"/>
                </a:schemeClr>
              </a:solidFill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l-PL" dirty="0" smtClean="0"/>
          </a:p>
          <a:p>
            <a:pPr algn="ctr">
              <a:buNone/>
            </a:pPr>
            <a:r>
              <a:rPr lang="pl-PL" dirty="0" smtClean="0"/>
              <a:t>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Iga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Dyszewska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średnia ocen 5,0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Joanna Retman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5,0</a:t>
            </a:r>
          </a:p>
          <a:p>
            <a:endParaRPr lang="pl-P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Klasa 2a</a:t>
            </a:r>
            <a:endParaRPr lang="pl-PL" i="1" dirty="0">
              <a:solidFill>
                <a:schemeClr val="bg1">
                  <a:lumMod val="95000"/>
                  <a:lumOff val="5000"/>
                </a:schemeClr>
              </a:solidFill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Alicja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Zielkowska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średnia ocen 5,23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Agnieszka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Labudda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średnia ocen 5,15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Jakub Rezmer,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średnia ocen 4,92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Marek Grabowski,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średnia ocen 4,92</a:t>
            </a:r>
          </a:p>
          <a:p>
            <a:endParaRPr lang="pl-P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Klasa </a:t>
            </a:r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2b</a:t>
            </a:r>
            <a:endParaRPr lang="pl-PL" dirty="0"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pl-PL" sz="3600" b="1" i="1" dirty="0" smtClean="0">
              <a:solidFill>
                <a:schemeClr val="bg1">
                  <a:lumMod val="95000"/>
                  <a:lumOff val="5000"/>
                </a:schemeClr>
              </a:solidFill>
            </a:endParaRP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Katarzyna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Łakocka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średnia ocen 5,31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Jagoda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Kuniewicz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5,15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Anna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Lejk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5,15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Magdalena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Szulc, średnia ocen 5,0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Adam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Isio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4,92</a:t>
            </a:r>
          </a:p>
          <a:p>
            <a:endParaRPr lang="pl-P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Klasa 2c</a:t>
            </a:r>
            <a:endParaRPr lang="pl-PL" i="1" dirty="0">
              <a:solidFill>
                <a:schemeClr val="bg1">
                  <a:lumMod val="95000"/>
                  <a:lumOff val="5000"/>
                </a:schemeClr>
              </a:solidFill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257800"/>
          </a:xfrm>
        </p:spPr>
        <p:txBody>
          <a:bodyPr>
            <a:normAutofit fontScale="92500"/>
          </a:bodyPr>
          <a:lstStyle/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Magdalena Peplińska,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średnia ocen 5,36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Aleksandra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Wach, średnia ocen 5,29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Małgorzata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Kotkiewicz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5,21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Julia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Krzewniak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5,14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Kacper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Koss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5,07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Filip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Wojtkiewicza, średnia ocen 4,86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Szymon Stachowiak,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średnia ocen 4,79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Julia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Hejnar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4,79</a:t>
            </a:r>
          </a:p>
          <a:p>
            <a:endParaRPr lang="pl-P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Klasa 3a</a:t>
            </a:r>
            <a:endParaRPr lang="pl-PL" i="1" dirty="0">
              <a:solidFill>
                <a:schemeClr val="bg1">
                  <a:lumMod val="95000"/>
                  <a:lumOff val="5000"/>
                </a:schemeClr>
              </a:solidFill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Julia Warzecha, średnia ocen 5,5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Agata Knura, średnia ocen 5,38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Iga Kaiser, średnia ocen 5,21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Olimpia </a:t>
            </a:r>
            <a:r>
              <a:rPr lang="pl-PL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Wołodkowicz</a:t>
            </a: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5,14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Michał Szymański, średnia ocen 5,07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Jakub Studziński, średnia ocen 5,0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Bartosz </a:t>
            </a:r>
            <a:r>
              <a:rPr lang="pl-PL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Kalczuk</a:t>
            </a: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4,86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Jakub </a:t>
            </a: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Karliński, średnia ocen 4,86</a:t>
            </a:r>
          </a:p>
          <a:p>
            <a:pPr algn="ctr">
              <a:buNone/>
            </a:pPr>
            <a:r>
              <a:rPr lang="pl-PL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Marcin Trzciński, średnia ocen 4,86</a:t>
            </a:r>
          </a:p>
          <a:p>
            <a:endParaRPr lang="pl-PL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Klasa 3b</a:t>
            </a:r>
            <a:endParaRPr lang="pl-PL" i="1" dirty="0">
              <a:solidFill>
                <a:schemeClr val="bg1">
                  <a:lumMod val="95000"/>
                  <a:lumOff val="5000"/>
                </a:schemeClr>
              </a:solidFill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Kornelia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Jankowska, średnia ocen 5,21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Przemysław 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Kawka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5,14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Margaret </a:t>
            </a:r>
            <a:r>
              <a:rPr lang="pl-PL" sz="36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Isio</a:t>
            </a: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5,07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Dominika Synowiec, średnia ocen 5,07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Filip Szulc, średnia ocen 5,07</a:t>
            </a:r>
          </a:p>
          <a:p>
            <a:pPr algn="ctr">
              <a:buNone/>
            </a:pPr>
            <a:r>
              <a:rPr lang="pl-PL" sz="36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Marta Kowalczyk, średnia ocen 4,79</a:t>
            </a:r>
          </a:p>
          <a:p>
            <a:endParaRPr lang="pl-PL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i="1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+mn-lt"/>
              </a:rPr>
              <a:t>Klasa 3c</a:t>
            </a:r>
            <a:endParaRPr lang="pl-PL" i="1" dirty="0">
              <a:solidFill>
                <a:schemeClr val="bg1">
                  <a:lumMod val="95000"/>
                  <a:lumOff val="5000"/>
                </a:schemeClr>
              </a:solidFill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Bartosz Popiela, średnia ocen 5,31</a:t>
            </a:r>
          </a:p>
          <a:p>
            <a:pPr algn="ctr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Izabela Kulig, średnia ocen 5,29</a:t>
            </a:r>
          </a:p>
          <a:p>
            <a:pPr algn="ctr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Bartosz </a:t>
            </a:r>
            <a:r>
              <a:rPr lang="pl-PL" sz="32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Barna</a:t>
            </a: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5,21</a:t>
            </a:r>
          </a:p>
          <a:p>
            <a:pPr algn="ctr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Anna Wojtaś, średnia ocen 5,21</a:t>
            </a:r>
          </a:p>
          <a:p>
            <a:pPr algn="ctr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Monika Niedziela, średnia ocen 5,15</a:t>
            </a:r>
          </a:p>
          <a:p>
            <a:pPr algn="ctr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Weronika </a:t>
            </a:r>
            <a:r>
              <a:rPr lang="pl-PL" sz="3200" b="1" i="1" dirty="0" err="1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Krzewniak</a:t>
            </a: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, średnia ocen 4,93</a:t>
            </a:r>
          </a:p>
          <a:p>
            <a:pPr algn="ctr">
              <a:buNone/>
            </a:pPr>
            <a:r>
              <a:rPr lang="pl-PL" sz="3200" b="1" i="1" dirty="0" smtClean="0">
                <a:solidFill>
                  <a:schemeClr val="bg1">
                    <a:lumMod val="95000"/>
                    <a:lumOff val="5000"/>
                  </a:schemeClr>
                </a:solidFill>
              </a:rPr>
              <a:t>Anna Kożuchowska, średnia ocen 4,79</a:t>
            </a:r>
          </a:p>
          <a:p>
            <a:endParaRPr lang="pl-PL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Wierzchołek">
  <a:themeElements>
    <a:clrScheme name="Wierzchołek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Wierzchołek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Wierzchołek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24</TotalTime>
  <Words>373</Words>
  <Application>Microsoft Office PowerPoint</Application>
  <PresentationFormat>Pokaz na ekranie (4:3)</PresentationFormat>
  <Paragraphs>81</Paragraphs>
  <Slides>11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11</vt:i4>
      </vt:variant>
    </vt:vector>
  </HeadingPairs>
  <TitlesOfParts>
    <vt:vector size="12" baseType="lpstr">
      <vt:lpstr>Wierzchołek</vt:lpstr>
      <vt:lpstr>Klasa 1a</vt:lpstr>
      <vt:lpstr>Klasa 1b</vt:lpstr>
      <vt:lpstr>Klasa 1c</vt:lpstr>
      <vt:lpstr>Klasa 2a</vt:lpstr>
      <vt:lpstr>Klasa 2b</vt:lpstr>
      <vt:lpstr>Klasa 2c</vt:lpstr>
      <vt:lpstr>Klasa 3a</vt:lpstr>
      <vt:lpstr>Klasa 3b</vt:lpstr>
      <vt:lpstr>Klasa 3c</vt:lpstr>
      <vt:lpstr>Wyróżnieni, finaliści i laureaci multitestów</vt:lpstr>
      <vt:lpstr>„Zdolni z Powiatu Lęborskiego”</vt:lpstr>
    </vt:vector>
  </TitlesOfParts>
  <Company>zzz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Klasa 1a</dc:title>
  <dc:creator>xxl</dc:creator>
  <cp:lastModifiedBy>xxl</cp:lastModifiedBy>
  <cp:revision>3</cp:revision>
  <dcterms:created xsi:type="dcterms:W3CDTF">2014-01-02T22:49:12Z</dcterms:created>
  <dcterms:modified xsi:type="dcterms:W3CDTF">2014-01-02T23:13:49Z</dcterms:modified>
</cp:coreProperties>
</file>

<file path=docProps/thumbnail.jpeg>
</file>