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320" r:id="rId13"/>
    <p:sldId id="321" r:id="rId14"/>
    <p:sldId id="322" r:id="rId15"/>
    <p:sldId id="292" r:id="rId16"/>
    <p:sldId id="293" r:id="rId17"/>
    <p:sldId id="268" r:id="rId18"/>
    <p:sldId id="324" r:id="rId19"/>
    <p:sldId id="326" r:id="rId20"/>
    <p:sldId id="325" r:id="rId21"/>
    <p:sldId id="270" r:id="rId22"/>
    <p:sldId id="271" r:id="rId23"/>
    <p:sldId id="327" r:id="rId24"/>
    <p:sldId id="328" r:id="rId25"/>
    <p:sldId id="329" r:id="rId26"/>
    <p:sldId id="273" r:id="rId27"/>
    <p:sldId id="274" r:id="rId28"/>
    <p:sldId id="295" r:id="rId29"/>
    <p:sldId id="275" r:id="rId30"/>
    <p:sldId id="276" r:id="rId31"/>
    <p:sldId id="277" r:id="rId32"/>
    <p:sldId id="296" r:id="rId33"/>
    <p:sldId id="330" r:id="rId34"/>
    <p:sldId id="278" r:id="rId35"/>
    <p:sldId id="279" r:id="rId36"/>
    <p:sldId id="297" r:id="rId37"/>
    <p:sldId id="331" r:id="rId38"/>
    <p:sldId id="332" r:id="rId39"/>
    <p:sldId id="298" r:id="rId40"/>
    <p:sldId id="333" r:id="rId41"/>
    <p:sldId id="334" r:id="rId42"/>
    <p:sldId id="299" r:id="rId43"/>
    <p:sldId id="280" r:id="rId44"/>
    <p:sldId id="335" r:id="rId45"/>
    <p:sldId id="281" r:id="rId46"/>
    <p:sldId id="336" r:id="rId47"/>
    <p:sldId id="282" r:id="rId48"/>
    <p:sldId id="300" r:id="rId49"/>
    <p:sldId id="338" r:id="rId50"/>
    <p:sldId id="339" r:id="rId51"/>
    <p:sldId id="340" r:id="rId52"/>
    <p:sldId id="301" r:id="rId53"/>
    <p:sldId id="307" r:id="rId54"/>
    <p:sldId id="308" r:id="rId55"/>
    <p:sldId id="309" r:id="rId56"/>
    <p:sldId id="310" r:id="rId57"/>
    <p:sldId id="311" r:id="rId58"/>
    <p:sldId id="312" r:id="rId59"/>
    <p:sldId id="302" r:id="rId60"/>
    <p:sldId id="303" r:id="rId61"/>
    <p:sldId id="313" r:id="rId62"/>
    <p:sldId id="304" r:id="rId63"/>
    <p:sldId id="315" r:id="rId64"/>
    <p:sldId id="316" r:id="rId65"/>
    <p:sldId id="317" r:id="rId66"/>
    <p:sldId id="318" r:id="rId67"/>
    <p:sldId id="290" r:id="rId68"/>
    <p:sldId id="319" r:id="rId69"/>
    <p:sldId id="305" r:id="rId70"/>
    <p:sldId id="288" r:id="rId71"/>
    <p:sldId id="314" r:id="rId72"/>
    <p:sldId id="306" r:id="rId73"/>
    <p:sldId id="289" r:id="rId74"/>
    <p:sldId id="294" r:id="rId7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74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7E1B"/>
    <a:srgbClr val="0F37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99" autoAdjust="0"/>
  </p:normalViewPr>
  <p:slideViewPr>
    <p:cSldViewPr>
      <p:cViewPr>
        <p:scale>
          <a:sx n="88" d="100"/>
          <a:sy n="88" d="100"/>
        </p:scale>
        <p:origin x="-252" y="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FBC89-AFAC-473B-93A1-ED7D62CE6B78}" type="datetimeFigureOut">
              <a:rPr lang="pl-PL" smtClean="0"/>
              <a:pPr/>
              <a:t>2015-01-20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8329-DC71-4EF8-9A28-9C68CCD9F92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FBC89-AFAC-473B-93A1-ED7D62CE6B78}" type="datetimeFigureOut">
              <a:rPr lang="pl-PL" smtClean="0"/>
              <a:pPr/>
              <a:t>2015-01-20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8329-DC71-4EF8-9A28-9C68CCD9F92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FBC89-AFAC-473B-93A1-ED7D62CE6B78}" type="datetimeFigureOut">
              <a:rPr lang="pl-PL" smtClean="0"/>
              <a:pPr/>
              <a:t>2015-01-20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8329-DC71-4EF8-9A28-9C68CCD9F92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FBC89-AFAC-473B-93A1-ED7D62CE6B78}" type="datetimeFigureOut">
              <a:rPr lang="pl-PL" smtClean="0"/>
              <a:pPr/>
              <a:t>2015-01-20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8329-DC71-4EF8-9A28-9C68CCD9F92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FBC89-AFAC-473B-93A1-ED7D62CE6B78}" type="datetimeFigureOut">
              <a:rPr lang="pl-PL" smtClean="0"/>
              <a:pPr/>
              <a:t>2015-01-20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8329-DC71-4EF8-9A28-9C68CCD9F92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FBC89-AFAC-473B-93A1-ED7D62CE6B78}" type="datetimeFigureOut">
              <a:rPr lang="pl-PL" smtClean="0"/>
              <a:pPr/>
              <a:t>2015-01-20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8329-DC71-4EF8-9A28-9C68CCD9F92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FBC89-AFAC-473B-93A1-ED7D62CE6B78}" type="datetimeFigureOut">
              <a:rPr lang="pl-PL" smtClean="0"/>
              <a:pPr/>
              <a:t>2015-01-20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8329-DC71-4EF8-9A28-9C68CCD9F92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FBC89-AFAC-473B-93A1-ED7D62CE6B78}" type="datetimeFigureOut">
              <a:rPr lang="pl-PL" smtClean="0"/>
              <a:pPr/>
              <a:t>2015-01-20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8329-DC71-4EF8-9A28-9C68CCD9F92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FBC89-AFAC-473B-93A1-ED7D62CE6B78}" type="datetimeFigureOut">
              <a:rPr lang="pl-PL" smtClean="0"/>
              <a:pPr/>
              <a:t>2015-01-20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8329-DC71-4EF8-9A28-9C68CCD9F92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FBC89-AFAC-473B-93A1-ED7D62CE6B78}" type="datetimeFigureOut">
              <a:rPr lang="pl-PL" smtClean="0"/>
              <a:pPr/>
              <a:t>2015-01-20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8329-DC71-4EF8-9A28-9C68CCD9F92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FBC89-AFAC-473B-93A1-ED7D62CE6B78}" type="datetimeFigureOut">
              <a:rPr lang="pl-PL" smtClean="0"/>
              <a:pPr/>
              <a:t>2015-01-20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C8329-DC71-4EF8-9A28-9C68CCD9F92B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FBC89-AFAC-473B-93A1-ED7D62CE6B78}" type="datetimeFigureOut">
              <a:rPr lang="pl-PL" smtClean="0"/>
              <a:pPr/>
              <a:t>2015-01-20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C8329-DC71-4EF8-9A28-9C68CCD9F92B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300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pole tekstowe 5"/>
          <p:cNvSpPr txBox="1"/>
          <p:nvPr/>
        </p:nvSpPr>
        <p:spPr>
          <a:xfrm>
            <a:off x="251520" y="476674"/>
            <a:ext cx="45365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800" dirty="0" smtClean="0">
                <a:latin typeface="Broadway" pitchFamily="82" charset="0"/>
              </a:rPr>
              <a:t>Wydarzenia</a:t>
            </a:r>
          </a:p>
          <a:p>
            <a:r>
              <a:rPr lang="pl-PL" sz="4800" dirty="0" smtClean="0">
                <a:latin typeface="Broadway" pitchFamily="82" charset="0"/>
              </a:rPr>
              <a:t> i imprezy szkolne </a:t>
            </a:r>
          </a:p>
          <a:p>
            <a:r>
              <a:rPr lang="pl-PL" sz="4800" dirty="0" smtClean="0">
                <a:latin typeface="Broadway" pitchFamily="82" charset="0"/>
              </a:rPr>
              <a:t>w SGJ </a:t>
            </a:r>
            <a:endParaRPr lang="pl-PL" sz="4800" dirty="0">
              <a:latin typeface="Broadway" pitchFamily="82" charset="0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395536" y="4581129"/>
            <a:ext cx="51125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dirty="0" smtClean="0">
                <a:latin typeface="Broadway" pitchFamily="82" charset="0"/>
              </a:rPr>
              <a:t>I semestr</a:t>
            </a:r>
          </a:p>
          <a:p>
            <a:r>
              <a:rPr lang="pl-PL" sz="3600" dirty="0" smtClean="0">
                <a:latin typeface="Broadway" pitchFamily="82" charset="0"/>
              </a:rPr>
              <a:t>roku szkolnego </a:t>
            </a:r>
          </a:p>
          <a:p>
            <a:r>
              <a:rPr lang="pl-PL" sz="3600" dirty="0" smtClean="0">
                <a:latin typeface="Broadway" pitchFamily="82" charset="0"/>
              </a:rPr>
              <a:t>2014/2015</a:t>
            </a:r>
            <a:endParaRPr lang="pl-PL" sz="3600" dirty="0">
              <a:latin typeface="Broadway" pitchFamily="82" charset="0"/>
            </a:endParaRPr>
          </a:p>
        </p:txBody>
      </p:sp>
      <p:pic>
        <p:nvPicPr>
          <p:cNvPr id="2" name="WillIAm - Bang Ba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72600" y="633886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3000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2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7"/>
            <a:ext cx="8424936" cy="6220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6301362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F:\art_deco_GP\art_deco\Magia-della-Belle-Epoque-per-Albero-Fiori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820891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467544" y="551156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b="1" dirty="0" smtClean="0">
                <a:latin typeface="Bookman Old Style" panose="02050604050505020204" pitchFamily="18" charset="0"/>
              </a:rPr>
              <a:t>Europejski Obóz Językowy </a:t>
            </a:r>
          </a:p>
          <a:p>
            <a:pPr algn="ctr"/>
            <a:r>
              <a:rPr lang="pl-PL" sz="3600" b="1" dirty="0" smtClean="0">
                <a:latin typeface="Bookman Old Style" panose="02050604050505020204" pitchFamily="18" charset="0"/>
              </a:rPr>
              <a:t>w Niemczech</a:t>
            </a:r>
            <a:endParaRPr lang="pl-PL" sz="36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223987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D:\wymiana Niemcy październik  2014\20141007_1453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8092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8895314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D:\wymiana Niemcy październik  2014\20141008_1054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8136904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624264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D:\wymiana Niemcy październik  2014\20141007_1211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280920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8061576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F:\art_deco_GP\art_deco\vintage_1979_la_belle_epoque_paris_fashions_french_couture_lithographs_pl_33-4_f65c81b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0648"/>
            <a:ext cx="468052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323528" y="476672"/>
            <a:ext cx="36724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smtClean="0">
                <a:latin typeface="Broadway" panose="04040905080B02020502" pitchFamily="82" charset="0"/>
              </a:rPr>
              <a:t>KO – LEKCJA czyli 15 lat SGJ</a:t>
            </a:r>
            <a:endParaRPr lang="pl-PL" sz="4000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208271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0500"/>
            <a:ext cx="8568952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9931107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1745"/>
            <a:ext cx="8568952" cy="637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9750068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6213"/>
            <a:ext cx="8568952" cy="650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4448099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6213"/>
            <a:ext cx="8424936" cy="650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6216258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F:\art_deco_GP\art_deco\Beardsley-Twin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323528" y="404664"/>
            <a:ext cx="40324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 smtClean="0">
                <a:latin typeface="Bookman Old Style" panose="02050604050505020204" pitchFamily="18" charset="0"/>
                <a:cs typeface="Courier New" panose="02070309020205020404" pitchFamily="49" charset="0"/>
              </a:rPr>
              <a:t>Rozpoczęcie roku szkolnego </a:t>
            </a:r>
            <a:endParaRPr lang="pl-PL" sz="4000" b="1" dirty="0">
              <a:latin typeface="Bookman Old Style" panose="02050604050505020204" pitchFamily="18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642119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24936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2674854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F:\art_deco_GP\art_deco\0a664dc4af251380670549b9175709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6440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323528" y="260648"/>
            <a:ext cx="38884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 smtClean="0">
                <a:latin typeface="Bookman Old Style" panose="02050604050505020204" pitchFamily="18" charset="0"/>
              </a:rPr>
              <a:t>Międzynarodowy Dzień </a:t>
            </a:r>
          </a:p>
          <a:p>
            <a:r>
              <a:rPr lang="pl-PL" sz="3200" b="1" dirty="0" smtClean="0">
                <a:latin typeface="Bookman Old Style" panose="02050604050505020204" pitchFamily="18" charset="0"/>
              </a:rPr>
              <a:t>Języków </a:t>
            </a:r>
          </a:p>
          <a:p>
            <a:r>
              <a:rPr lang="pl-PL" sz="3200" b="1" dirty="0" smtClean="0">
                <a:latin typeface="Bookman Old Style" panose="02050604050505020204" pitchFamily="18" charset="0"/>
              </a:rPr>
              <a:t>Obcych</a:t>
            </a:r>
            <a:endParaRPr lang="pl-PL" sz="32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587893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7161"/>
            <a:ext cx="8496944" cy="6262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9371334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0500"/>
            <a:ext cx="864096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7672525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0500"/>
            <a:ext cx="8568952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6192420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0500"/>
            <a:ext cx="864096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6853540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1897"/>
            <a:ext cx="8496944" cy="6173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0591691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73" y="243815"/>
            <a:ext cx="8370099" cy="6281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8966409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F:\art_deco_GP\art_deco\ad94fc68abb7e3fa5debb1d91856aa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860"/>
            <a:ext cx="4572000" cy="681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179512" y="404664"/>
            <a:ext cx="42484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b="1" dirty="0" smtClean="0">
                <a:latin typeface="Bookman Old Style" panose="02050604050505020204" pitchFamily="18" charset="0"/>
              </a:rPr>
              <a:t>Zaduszkowy Wieczór Wspomnień </a:t>
            </a:r>
            <a:endParaRPr lang="pl-PL" sz="44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882398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7855"/>
            <a:ext cx="8424936" cy="6322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6321429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5935"/>
            <a:ext cx="7992888" cy="5998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4188292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3815"/>
            <a:ext cx="8562000" cy="6425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0939862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3813"/>
            <a:ext cx="8568952" cy="6430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6747396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F:\art_deco_GP\art_deco\De-Lempicka-Art-Deco-Modern-portrait-red-hair-oil-paint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0"/>
            <a:ext cx="48600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539552" y="548680"/>
            <a:ext cx="35283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 smtClean="0">
                <a:latin typeface="Bookman Old Style" panose="02050604050505020204" pitchFamily="18" charset="0"/>
              </a:rPr>
              <a:t>Święto Odzyskania Niepodległości przez Polskę</a:t>
            </a:r>
            <a:endParaRPr lang="pl-PL" sz="32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042666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7798"/>
            <a:ext cx="8568952" cy="6318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1003041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62" y="260650"/>
            <a:ext cx="8443617" cy="633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8513484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60" y="260649"/>
            <a:ext cx="8402504" cy="6305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5332694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F:\art_deco_GP\art_deco\icarus_art_deco_by_rodolforever-d2qhx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4999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323528" y="476672"/>
            <a:ext cx="403244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800" b="1" dirty="0" smtClean="0">
                <a:latin typeface="Bookman Old Style" panose="02050604050505020204" pitchFamily="18" charset="0"/>
              </a:rPr>
              <a:t>„Dopóki masz wybór” – </a:t>
            </a:r>
            <a:r>
              <a:rPr lang="pl-PL" sz="2800" b="1" dirty="0" err="1" smtClean="0">
                <a:latin typeface="Bookman Old Style" panose="02050604050505020204" pitchFamily="18" charset="0"/>
              </a:rPr>
              <a:t>słowno</a:t>
            </a:r>
            <a:r>
              <a:rPr lang="pl-PL" sz="2800" b="1" dirty="0" smtClean="0">
                <a:latin typeface="Bookman Old Style" panose="02050604050505020204" pitchFamily="18" charset="0"/>
              </a:rPr>
              <a:t> – muzyczny program profilaktyczny</a:t>
            </a:r>
            <a:endParaRPr lang="pl-PL" sz="28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790509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5263"/>
            <a:ext cx="8712968" cy="646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6448958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5263"/>
            <a:ext cx="8712968" cy="646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5753689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F:\art_deco_GP\art_deco\SS-Delahaye-Coupe-700x4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7920880" cy="432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611560" y="260648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b="1" dirty="0" smtClean="0">
                <a:latin typeface="Bookman Old Style" panose="02050604050505020204" pitchFamily="18" charset="0"/>
              </a:rPr>
              <a:t>Wizyta mł. chorążego pana Alberta Stachowiaka </a:t>
            </a:r>
            <a:endParaRPr lang="pl-PL" sz="36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813684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5"/>
            <a:ext cx="8136904" cy="5957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785652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5263"/>
            <a:ext cx="8640960" cy="646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8615570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5263"/>
            <a:ext cx="8712968" cy="646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0610377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323528" y="332656"/>
            <a:ext cx="381642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latin typeface="Bookman Old Style" panose="02050604050505020204" pitchFamily="18" charset="0"/>
              </a:rPr>
              <a:t>Pokazy:</a:t>
            </a:r>
          </a:p>
          <a:p>
            <a:pPr marL="457200" indent="-457200">
              <a:buFontTx/>
              <a:buChar char="-"/>
            </a:pPr>
            <a:r>
              <a:rPr lang="pl-PL" sz="2800" b="1" dirty="0" smtClean="0">
                <a:latin typeface="Bookman Old Style" panose="02050604050505020204" pitchFamily="18" charset="0"/>
              </a:rPr>
              <a:t>chemiczne,</a:t>
            </a:r>
          </a:p>
          <a:p>
            <a:pPr marL="457200" indent="-457200">
              <a:buFontTx/>
              <a:buChar char="-"/>
            </a:pPr>
            <a:r>
              <a:rPr lang="pl-PL" sz="2800" b="1" dirty="0" smtClean="0">
                <a:latin typeface="Bookman Old Style" panose="02050604050505020204" pitchFamily="18" charset="0"/>
              </a:rPr>
              <a:t>fizyczne,</a:t>
            </a:r>
          </a:p>
          <a:p>
            <a:pPr marL="457200" indent="-457200">
              <a:buFontTx/>
              <a:buChar char="-"/>
            </a:pPr>
            <a:r>
              <a:rPr lang="pl-PL" sz="2800" b="1" dirty="0">
                <a:latin typeface="Bookman Old Style" panose="02050604050505020204" pitchFamily="18" charset="0"/>
              </a:rPr>
              <a:t>i</a:t>
            </a:r>
            <a:r>
              <a:rPr lang="pl-PL" sz="2800" b="1" dirty="0" smtClean="0">
                <a:latin typeface="Bookman Old Style" panose="02050604050505020204" pitchFamily="18" charset="0"/>
              </a:rPr>
              <a:t>nformatyczne</a:t>
            </a:r>
            <a:endParaRPr lang="pl-PL" sz="2800" b="1" dirty="0">
              <a:latin typeface="Bookman Old Style" panose="02050604050505020204" pitchFamily="18" charset="0"/>
            </a:endParaRPr>
          </a:p>
          <a:p>
            <a:pPr marL="457200" indent="-457200">
              <a:buFontTx/>
              <a:buChar char="-"/>
            </a:pPr>
            <a:endParaRPr lang="pl-PL" sz="2800" b="1" dirty="0" smtClean="0">
              <a:latin typeface="Bookman Old Style" panose="02050604050505020204" pitchFamily="18" charset="0"/>
            </a:endParaRPr>
          </a:p>
          <a:p>
            <a:r>
              <a:rPr lang="pl-PL" sz="2400" b="1" dirty="0" smtClean="0">
                <a:latin typeface="Bookman Old Style" panose="02050604050505020204" pitchFamily="18" charset="0"/>
              </a:rPr>
              <a:t>Uniwersytet Gdański, </a:t>
            </a:r>
          </a:p>
          <a:p>
            <a:r>
              <a:rPr lang="pl-PL" sz="2400" b="1" dirty="0" err="1" smtClean="0">
                <a:latin typeface="Bookman Old Style" panose="02050604050505020204" pitchFamily="18" charset="0"/>
              </a:rPr>
              <a:t>Nerd</a:t>
            </a:r>
            <a:r>
              <a:rPr lang="pl-PL" sz="2400" b="1" dirty="0" smtClean="0">
                <a:latin typeface="Bookman Old Style" panose="02050604050505020204" pitchFamily="18" charset="0"/>
              </a:rPr>
              <a:t> </a:t>
            </a:r>
            <a:r>
              <a:rPr lang="pl-PL" sz="2400" b="1" dirty="0" err="1" smtClean="0">
                <a:latin typeface="Bookman Old Style" panose="02050604050505020204" pitchFamily="18" charset="0"/>
              </a:rPr>
              <a:t>Night</a:t>
            </a:r>
            <a:r>
              <a:rPr lang="pl-PL" sz="2400" b="1" dirty="0" smtClean="0">
                <a:latin typeface="Bookman Old Style" panose="02050604050505020204" pitchFamily="18" charset="0"/>
              </a:rPr>
              <a:t> – LO 1, Zespół Szkół Nr 3</a:t>
            </a:r>
            <a:endParaRPr lang="pl-PL" sz="2400" b="1" dirty="0">
              <a:latin typeface="Bookman Old Style" panose="02050604050505020204" pitchFamily="18" charset="0"/>
            </a:endParaRPr>
          </a:p>
        </p:txBody>
      </p:sp>
      <p:pic>
        <p:nvPicPr>
          <p:cNvPr id="41987" name="Picture 3" descr="F:\art_deco_GP\art_deco\79206e40bbf94c10dc44df256e1a32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0"/>
            <a:ext cx="48600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829683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187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2378148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0500"/>
            <a:ext cx="864096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7043522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0500"/>
            <a:ext cx="8568952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0089065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6213"/>
            <a:ext cx="8712968" cy="650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2519670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7855"/>
            <a:ext cx="8424936" cy="6322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9412572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179512" y="548680"/>
            <a:ext cx="3960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800" b="1" dirty="0" smtClean="0">
                <a:latin typeface="Bookman Old Style" panose="02050604050505020204" pitchFamily="18" charset="0"/>
              </a:rPr>
              <a:t>Mikołajki </a:t>
            </a:r>
          </a:p>
          <a:p>
            <a:pPr algn="ctr"/>
            <a:r>
              <a:rPr lang="pl-PL" sz="4800" b="1" dirty="0" smtClean="0">
                <a:latin typeface="Bookman Old Style" panose="02050604050505020204" pitchFamily="18" charset="0"/>
              </a:rPr>
              <a:t>i Aukcja Obrazów</a:t>
            </a:r>
            <a:endParaRPr lang="pl-PL" sz="4800" b="1" dirty="0">
              <a:latin typeface="Bookman Old Style" panose="02050604050505020204" pitchFamily="18" charset="0"/>
            </a:endParaRPr>
          </a:p>
        </p:txBody>
      </p:sp>
      <p:pic>
        <p:nvPicPr>
          <p:cNvPr id="43012" name="Picture 4" descr="F:\impreza\rysunki i plakaty\1927_jazz_dance_congo_line_flappers_rum_club_prohibition_art_deco_poster_1_thumb2_lg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0"/>
            <a:ext cx="478802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ole tekstowe 2"/>
          <p:cNvSpPr txBox="1"/>
          <p:nvPr/>
        </p:nvSpPr>
        <p:spPr>
          <a:xfrm>
            <a:off x="179512" y="3789040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 smtClean="0">
                <a:latin typeface="Bookman Old Style" panose="02050604050505020204" pitchFamily="18" charset="0"/>
              </a:rPr>
              <a:t>Dochód z:</a:t>
            </a:r>
          </a:p>
          <a:p>
            <a:r>
              <a:rPr lang="pl-PL" sz="1600" b="1" dirty="0" smtClean="0">
                <a:latin typeface="Bookman Old Style" panose="02050604050505020204" pitchFamily="18" charset="0"/>
              </a:rPr>
              <a:t>aukcji obrazów – 866 </a:t>
            </a:r>
            <a:r>
              <a:rPr lang="pl-PL" sz="1600" b="1" dirty="0" err="1" smtClean="0">
                <a:latin typeface="Bookman Old Style" panose="02050604050505020204" pitchFamily="18" charset="0"/>
              </a:rPr>
              <a:t>pln</a:t>
            </a:r>
            <a:endParaRPr lang="pl-PL" sz="1600" b="1" dirty="0" smtClean="0">
              <a:latin typeface="Bookman Old Style" panose="02050604050505020204" pitchFamily="18" charset="0"/>
            </a:endParaRPr>
          </a:p>
          <a:p>
            <a:r>
              <a:rPr lang="pl-PL" sz="1600" b="1" dirty="0">
                <a:latin typeface="Bookman Old Style" panose="02050604050505020204" pitchFamily="18" charset="0"/>
              </a:rPr>
              <a:t>k</a:t>
            </a:r>
            <a:r>
              <a:rPr lang="pl-PL" sz="1600" b="1" dirty="0" smtClean="0">
                <a:latin typeface="Bookman Old Style" panose="02050604050505020204" pitchFamily="18" charset="0"/>
              </a:rPr>
              <a:t>iermaszu świątecznego – 801 </a:t>
            </a:r>
            <a:r>
              <a:rPr lang="pl-PL" sz="1600" b="1" dirty="0" err="1" smtClean="0">
                <a:latin typeface="Bookman Old Style" panose="02050604050505020204" pitchFamily="18" charset="0"/>
              </a:rPr>
              <a:t>pln</a:t>
            </a:r>
            <a:endParaRPr lang="pl-PL" sz="1600" b="1" dirty="0" smtClean="0">
              <a:latin typeface="Bookman Old Style" panose="02050604050505020204" pitchFamily="18" charset="0"/>
            </a:endParaRPr>
          </a:p>
          <a:p>
            <a:r>
              <a:rPr lang="pl-PL" sz="1600" b="1" dirty="0">
                <a:latin typeface="Bookman Old Style" panose="02050604050505020204" pitchFamily="18" charset="0"/>
              </a:rPr>
              <a:t>s</a:t>
            </a:r>
            <a:r>
              <a:rPr lang="pl-PL" sz="1600" b="1" dirty="0" smtClean="0">
                <a:latin typeface="Bookman Old Style" panose="02050604050505020204" pitchFamily="18" charset="0"/>
              </a:rPr>
              <a:t>przedaży ciastek – 196,50 </a:t>
            </a:r>
            <a:r>
              <a:rPr lang="pl-PL" sz="1600" b="1" dirty="0" err="1" smtClean="0">
                <a:latin typeface="Bookman Old Style" panose="02050604050505020204" pitchFamily="18" charset="0"/>
              </a:rPr>
              <a:t>pln</a:t>
            </a:r>
            <a:endParaRPr lang="pl-PL" sz="1600" b="1" dirty="0" smtClean="0">
              <a:latin typeface="Bookman Old Style" panose="02050604050505020204" pitchFamily="18" charset="0"/>
            </a:endParaRPr>
          </a:p>
          <a:p>
            <a:endParaRPr lang="pl-PL" sz="16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953752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0500"/>
            <a:ext cx="864096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5748618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95538" y="404664"/>
            <a:ext cx="8453332" cy="59766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5578849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0500"/>
            <a:ext cx="8712968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3348306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0500"/>
            <a:ext cx="8712968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6649928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3" descr="F:\art_deco_GP\art_deco\art_deco_plakaty\5406a19c8af43146b6a67bdf6d3c0ce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0"/>
            <a:ext cx="4788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323528" y="332656"/>
            <a:ext cx="38164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 smtClean="0">
                <a:latin typeface="Bookman Old Style" panose="02050604050505020204" pitchFamily="18" charset="0"/>
              </a:rPr>
              <a:t>Kiermasze</a:t>
            </a:r>
          </a:p>
          <a:p>
            <a:r>
              <a:rPr lang="pl-PL" sz="3200" b="1" dirty="0" smtClean="0">
                <a:latin typeface="Bookman Old Style" panose="02050604050505020204" pitchFamily="18" charset="0"/>
              </a:rPr>
              <a:t>i zbiórka zabawek</a:t>
            </a:r>
          </a:p>
          <a:p>
            <a:r>
              <a:rPr lang="pl-PL" sz="3200" b="1" dirty="0" smtClean="0">
                <a:latin typeface="Bookman Old Style" panose="02050604050505020204" pitchFamily="18" charset="0"/>
              </a:rPr>
              <a:t>na rzecz szkoły w Kamerunie</a:t>
            </a:r>
            <a:endParaRPr lang="pl-PL" sz="3200" b="1" dirty="0">
              <a:latin typeface="Bookman Old Style" panose="02050604050505020204" pitchFamily="18" charset="0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540856" y="407707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>
                <a:latin typeface="Bookman Old Style" panose="02050604050505020204" pitchFamily="18" charset="0"/>
              </a:rPr>
              <a:t>Dochód – 832,90 </a:t>
            </a:r>
            <a:r>
              <a:rPr lang="pl-PL" b="1" dirty="0" err="1" smtClean="0">
                <a:latin typeface="Bookman Old Style" panose="02050604050505020204" pitchFamily="18" charset="0"/>
              </a:rPr>
              <a:t>pln</a:t>
            </a:r>
            <a:endParaRPr lang="pl-PL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822794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 descr="F:\oskar\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98236" y="835964"/>
            <a:ext cx="6858000" cy="518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4594560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F:\oskar\12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07" y="404664"/>
            <a:ext cx="8469988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13045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F:\oskar\12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3086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0925903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F:\oskar\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61848" y="836712"/>
            <a:ext cx="6876288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911313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F:\oskar\13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05864" y="890769"/>
            <a:ext cx="687628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190331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F:\oskar\1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411459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956471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F:\art_deco_GP\art_deco\art_deco_plakaty\Couple-Driving-Poster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0"/>
            <a:ext cx="47160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251520" y="476672"/>
            <a:ext cx="39604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latin typeface="Bookman Old Style" panose="02050604050505020204" pitchFamily="18" charset="0"/>
              </a:rPr>
              <a:t>Zbiórka czekoladowych Mikołajów oraz przygotowanie paczek świątecznych dla rodzin w Lęborku</a:t>
            </a:r>
            <a:endParaRPr lang="pl-PL" sz="28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996014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:\art_deco_GP\art_deco\Hollywood-Movie-Backrop-Posters-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0"/>
            <a:ext cx="39959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323528" y="332656"/>
            <a:ext cx="41044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800" dirty="0" smtClean="0">
                <a:latin typeface="Script MT Bold" panose="03040602040607080904" pitchFamily="66" charset="0"/>
              </a:rPr>
              <a:t>Wyjazd integracyjny klas pierwszych </a:t>
            </a:r>
          </a:p>
          <a:p>
            <a:r>
              <a:rPr lang="pl-PL" sz="4800" dirty="0" smtClean="0">
                <a:latin typeface="Script MT Bold" panose="03040602040607080904" pitchFamily="66" charset="0"/>
              </a:rPr>
              <a:t>do Łapina</a:t>
            </a:r>
            <a:endParaRPr lang="pl-PL" sz="4800" dirty="0">
              <a:latin typeface="Script MT Bold" panose="030406020406070809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425094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5" name="Picture 5" descr="F:\oskar\14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97852" y="944724"/>
            <a:ext cx="687628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3214798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3" descr="F:\oskar\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136904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699082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F:\art_deco_GP\art_deco\art_deco_plakaty\il_fullxfull.492400814_pgp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0"/>
            <a:ext cx="47160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323528" y="548680"/>
            <a:ext cx="388843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b="1" dirty="0" smtClean="0">
                <a:latin typeface="Bookman Old Style" panose="02050604050505020204" pitchFamily="18" charset="0"/>
              </a:rPr>
              <a:t>Jasełka </a:t>
            </a:r>
          </a:p>
          <a:p>
            <a:r>
              <a:rPr lang="pl-PL" sz="4400" b="1" dirty="0" smtClean="0">
                <a:latin typeface="Bookman Old Style" panose="02050604050505020204" pitchFamily="18" charset="0"/>
              </a:rPr>
              <a:t>i wigilie klasowe</a:t>
            </a:r>
            <a:endParaRPr lang="pl-PL" sz="44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428997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F:\oskar\17 -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2373"/>
            <a:ext cx="8352928" cy="6073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304920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F:\oskar\17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2373"/>
            <a:ext cx="8424936" cy="6073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852651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F:\oskar\17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2373"/>
            <a:ext cx="8208912" cy="6073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227010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F:\oskar\17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2373"/>
            <a:ext cx="8280920" cy="6073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570697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60" y="260648"/>
            <a:ext cx="8474512" cy="6359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5389315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F:\oskar\17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2373"/>
            <a:ext cx="8496944" cy="6073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2127591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F:\art_deco_GP\art_deco\art_deco_plakaty\il_fullxfull.374893933_2tl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0"/>
            <a:ext cx="47160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323528" y="260648"/>
            <a:ext cx="38884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 smtClean="0">
                <a:latin typeface="Bookman Old Style" panose="02050604050505020204" pitchFamily="18" charset="0"/>
              </a:rPr>
              <a:t>Zbiórka pieniędzy na rzecz WOŚP</a:t>
            </a:r>
            <a:endParaRPr lang="pl-PL" sz="40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815117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6526"/>
            <a:ext cx="8352928" cy="626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4548616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43815"/>
            <a:ext cx="8466051" cy="6353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2901457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F:\oskar\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2646"/>
            <a:ext cx="8496944" cy="637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088925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F:\art_deco_GP\art_deco\500_357_1212008122504AM_FJW-157-FoxyLad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143657"/>
            <a:ext cx="6192688" cy="4421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323528" y="332656"/>
            <a:ext cx="813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 smtClean="0">
                <a:latin typeface="Bookman Old Style" panose="02050604050505020204" pitchFamily="18" charset="0"/>
              </a:rPr>
              <a:t>Wizyta pana Georga </a:t>
            </a:r>
            <a:r>
              <a:rPr lang="pl-PL" sz="4000" b="1" dirty="0" err="1" smtClean="0">
                <a:latin typeface="Bookman Old Style" panose="02050604050505020204" pitchFamily="18" charset="0"/>
              </a:rPr>
              <a:t>Laaß</a:t>
            </a:r>
            <a:r>
              <a:rPr lang="pl-PL" sz="4000" b="1" dirty="0" smtClean="0">
                <a:latin typeface="Bookman Old Style" panose="02050604050505020204" pitchFamily="18" charset="0"/>
              </a:rPr>
              <a:t> </a:t>
            </a:r>
          </a:p>
          <a:p>
            <a:pPr algn="ctr"/>
            <a:r>
              <a:rPr lang="pl-PL" sz="4000" b="1" dirty="0" smtClean="0">
                <a:latin typeface="Bookman Old Style" panose="02050604050505020204" pitchFamily="18" charset="0"/>
              </a:rPr>
              <a:t>w SGJ</a:t>
            </a:r>
            <a:endParaRPr lang="pl-PL" sz="40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3138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9773"/>
            <a:ext cx="8568952" cy="6430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4769081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F:\art_deco_GP\art_deco\obrigado_de_prata_branco_preto_do_quadro_do_art_de_cartao-r03865b2276cb4655a833d47de282707e_xvua8_8byvr_5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0891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3185274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1142"/>
            <a:ext cx="8280920" cy="6208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8675476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5"/>
            <a:ext cx="8496944" cy="6100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4623411"/>
      </p:ext>
    </p:extLst>
  </p:cSld>
  <p:clrMapOvr>
    <a:masterClrMapping/>
  </p:clrMapOvr>
  <p:transition advClick="0" advTm="3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144</Words>
  <Application>Microsoft Office PowerPoint</Application>
  <PresentationFormat>Pokaz na ekranie (4:3)</PresentationFormat>
  <Paragraphs>42</Paragraphs>
  <Slides>74</Slides>
  <Notes>0</Notes>
  <HiddenSlides>0</HiddenSlides>
  <MMClips>1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74</vt:i4>
      </vt:variant>
    </vt:vector>
  </HeadingPairs>
  <TitlesOfParts>
    <vt:vector size="75" baseType="lpstr"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SGJ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SGJ</dc:creator>
  <cp:lastModifiedBy>Kowalski Ryszard</cp:lastModifiedBy>
  <cp:revision>65</cp:revision>
  <dcterms:created xsi:type="dcterms:W3CDTF">2015-01-07T11:22:44Z</dcterms:created>
  <dcterms:modified xsi:type="dcterms:W3CDTF">2015-01-20T18:45:25Z</dcterms:modified>
</cp:coreProperties>
</file>