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86" r:id="rId3"/>
    <p:sldId id="258" r:id="rId4"/>
    <p:sldId id="259" r:id="rId5"/>
    <p:sldId id="260" r:id="rId6"/>
    <p:sldId id="261" r:id="rId7"/>
    <p:sldId id="262" r:id="rId8"/>
    <p:sldId id="289" r:id="rId9"/>
    <p:sldId id="290" r:id="rId10"/>
    <p:sldId id="291" r:id="rId11"/>
    <p:sldId id="292" r:id="rId12"/>
    <p:sldId id="267" r:id="rId13"/>
    <p:sldId id="282" r:id="rId14"/>
    <p:sldId id="281" r:id="rId15"/>
    <p:sldId id="293" r:id="rId16"/>
    <p:sldId id="294" r:id="rId17"/>
    <p:sldId id="295" r:id="rId18"/>
    <p:sldId id="296" r:id="rId19"/>
    <p:sldId id="297" r:id="rId20"/>
    <p:sldId id="273" r:id="rId21"/>
    <p:sldId id="298" r:id="rId22"/>
    <p:sldId id="274" r:id="rId23"/>
    <p:sldId id="299" r:id="rId24"/>
    <p:sldId id="300" r:id="rId25"/>
    <p:sldId id="301" r:id="rId26"/>
    <p:sldId id="277" r:id="rId27"/>
    <p:sldId id="278" r:id="rId28"/>
    <p:sldId id="279" r:id="rId29"/>
    <p:sldId id="280" r:id="rId30"/>
    <p:sldId id="287" r:id="rId31"/>
    <p:sldId id="288" r:id="rId3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952F94E3-7E49-4CBB-86BA-8BF866DB344F}">
          <p14:sldIdLst>
            <p14:sldId id="285"/>
            <p14:sldId id="286"/>
            <p14:sldId id="258"/>
            <p14:sldId id="259"/>
            <p14:sldId id="260"/>
            <p14:sldId id="261"/>
            <p14:sldId id="262"/>
            <p14:sldId id="289"/>
            <p14:sldId id="290"/>
            <p14:sldId id="291"/>
            <p14:sldId id="292"/>
            <p14:sldId id="267"/>
            <p14:sldId id="282"/>
            <p14:sldId id="281"/>
            <p14:sldId id="293"/>
            <p14:sldId id="294"/>
            <p14:sldId id="295"/>
            <p14:sldId id="296"/>
            <p14:sldId id="297"/>
            <p14:sldId id="273"/>
            <p14:sldId id="298"/>
            <p14:sldId id="274"/>
            <p14:sldId id="299"/>
            <p14:sldId id="300"/>
            <p14:sldId id="301"/>
            <p14:sldId id="277"/>
            <p14:sldId id="278"/>
            <p14:sldId id="279"/>
            <p14:sldId id="280"/>
            <p14:sldId id="287"/>
            <p14:sldId id="288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4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6B0D-1BCC-4922-BD13-AD7EB36DC286}" type="datetimeFigureOut">
              <a:rPr lang="pl-PL" smtClean="0"/>
              <a:t>2015-01-20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9B9ED-D39F-42A8-A5E4-B9FC359E6C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85449789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6B0D-1BCC-4922-BD13-AD7EB36DC286}" type="datetimeFigureOut">
              <a:rPr lang="pl-PL" smtClean="0"/>
              <a:t>2015-01-20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9B9ED-D39F-42A8-A5E4-B9FC359E6C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89890694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6B0D-1BCC-4922-BD13-AD7EB36DC286}" type="datetimeFigureOut">
              <a:rPr lang="pl-PL" smtClean="0"/>
              <a:t>2015-01-20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9B9ED-D39F-42A8-A5E4-B9FC359E6C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3074058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6B0D-1BCC-4922-BD13-AD7EB36DC286}" type="datetimeFigureOut">
              <a:rPr lang="pl-PL" smtClean="0"/>
              <a:t>2015-01-20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9B9ED-D39F-42A8-A5E4-B9FC359E6C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62123589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6B0D-1BCC-4922-BD13-AD7EB36DC286}" type="datetimeFigureOut">
              <a:rPr lang="pl-PL" smtClean="0"/>
              <a:t>2015-01-20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9B9ED-D39F-42A8-A5E4-B9FC359E6C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56057497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6B0D-1BCC-4922-BD13-AD7EB36DC286}" type="datetimeFigureOut">
              <a:rPr lang="pl-PL" smtClean="0"/>
              <a:t>2015-01-20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9B9ED-D39F-42A8-A5E4-B9FC359E6C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8455614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6B0D-1BCC-4922-BD13-AD7EB36DC286}" type="datetimeFigureOut">
              <a:rPr lang="pl-PL" smtClean="0"/>
              <a:t>2015-01-20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9B9ED-D39F-42A8-A5E4-B9FC359E6C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718529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6B0D-1BCC-4922-BD13-AD7EB36DC286}" type="datetimeFigureOut">
              <a:rPr lang="pl-PL" smtClean="0"/>
              <a:t>2015-01-20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9B9ED-D39F-42A8-A5E4-B9FC359E6C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3035782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6B0D-1BCC-4922-BD13-AD7EB36DC286}" type="datetimeFigureOut">
              <a:rPr lang="pl-PL" smtClean="0"/>
              <a:t>2015-01-20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9B9ED-D39F-42A8-A5E4-B9FC359E6C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42389169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6B0D-1BCC-4922-BD13-AD7EB36DC286}" type="datetimeFigureOut">
              <a:rPr lang="pl-PL" smtClean="0"/>
              <a:t>2015-01-20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9B9ED-D39F-42A8-A5E4-B9FC359E6C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16807529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6B0D-1BCC-4922-BD13-AD7EB36DC286}" type="datetimeFigureOut">
              <a:rPr lang="pl-PL" smtClean="0"/>
              <a:t>2015-01-20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9B9ED-D39F-42A8-A5E4-B9FC359E6C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68801935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67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F6B0D-1BCC-4922-BD13-AD7EB36DC286}" type="datetimeFigureOut">
              <a:rPr lang="pl-PL" smtClean="0"/>
              <a:t>2015-01-20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79B9ED-D39F-42A8-A5E4-B9FC359E6C6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76375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084" y="244699"/>
            <a:ext cx="8397025" cy="6504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309093" y="244699"/>
            <a:ext cx="3296991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sz="3200" dirty="0" smtClean="0">
              <a:latin typeface="Broadway" panose="04040905080B02020502" pitchFamily="82" charset="0"/>
            </a:endParaRPr>
          </a:p>
          <a:p>
            <a:endParaRPr lang="pl-PL" sz="3200" dirty="0">
              <a:latin typeface="Broadway" panose="04040905080B02020502" pitchFamily="82" charset="0"/>
            </a:endParaRPr>
          </a:p>
          <a:p>
            <a:r>
              <a:rPr lang="pl-PL" sz="3200" dirty="0" smtClean="0">
                <a:latin typeface="Broadway" panose="04040905080B02020502" pitchFamily="82" charset="0"/>
              </a:rPr>
              <a:t>Zmagania konkursowe  uczniów  SGJ </a:t>
            </a:r>
          </a:p>
          <a:p>
            <a:endParaRPr lang="pl-PL" sz="3200" dirty="0">
              <a:latin typeface="Broadway" panose="04040905080B02020502" pitchFamily="82" charset="0"/>
            </a:endParaRPr>
          </a:p>
          <a:p>
            <a:r>
              <a:rPr lang="pl-PL" sz="2800" dirty="0" smtClean="0">
                <a:latin typeface="Broadway" panose="04040905080B02020502" pitchFamily="82" charset="0"/>
              </a:rPr>
              <a:t>w I semestrze roku szkolnego 2014/15</a:t>
            </a:r>
            <a:endParaRPr lang="pl-PL" sz="2800" dirty="0"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754608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kom\AppData\Local\Temp\1900494_649750765067408_1347244288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648" y="0"/>
            <a:ext cx="55636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rostokąt 1"/>
          <p:cNvSpPr/>
          <p:nvPr/>
        </p:nvSpPr>
        <p:spPr>
          <a:xfrm>
            <a:off x="347730" y="1640818"/>
            <a:ext cx="5962918" cy="3576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pl-PL" sz="2800" b="1" dirty="0">
                <a:solidFill>
                  <a:prstClr val="black"/>
                </a:solidFill>
                <a:latin typeface="Broadway" panose="04040905080B02020502" pitchFamily="82" charset="0"/>
              </a:rPr>
              <a:t>Etap szkolny</a:t>
            </a:r>
            <a:endParaRPr lang="pl-PL" sz="2800" dirty="0">
              <a:solidFill>
                <a:prstClr val="black"/>
              </a:solidFill>
              <a:latin typeface="Broadway" panose="04040905080B02020502" pitchFamily="82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pl-PL" sz="2800" dirty="0">
                <a:solidFill>
                  <a:prstClr val="black"/>
                </a:solidFill>
                <a:latin typeface="Broadway" panose="04040905080B02020502" pitchFamily="82" charset="0"/>
              </a:rPr>
              <a:t>7 uczestników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pl-PL" sz="2800" dirty="0">
              <a:solidFill>
                <a:prstClr val="black"/>
              </a:solidFill>
              <a:latin typeface="Broadway" panose="04040905080B02020502" pitchFamily="82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pl-PL" sz="2800" b="1" dirty="0">
                <a:solidFill>
                  <a:prstClr val="black"/>
                </a:solidFill>
                <a:latin typeface="Broadway" panose="04040905080B02020502" pitchFamily="82" charset="0"/>
              </a:rPr>
              <a:t>Etap rejonowy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pl-PL" sz="2800" dirty="0">
                <a:solidFill>
                  <a:prstClr val="black"/>
                </a:solidFill>
                <a:latin typeface="Broadway" panose="04040905080B02020502" pitchFamily="82" charset="0"/>
              </a:rPr>
              <a:t>Anna </a:t>
            </a:r>
            <a:r>
              <a:rPr lang="pl-PL" sz="2800" dirty="0" err="1">
                <a:solidFill>
                  <a:prstClr val="black"/>
                </a:solidFill>
                <a:latin typeface="Broadway" panose="04040905080B02020502" pitchFamily="82" charset="0"/>
              </a:rPr>
              <a:t>Lejk</a:t>
            </a:r>
            <a:r>
              <a:rPr lang="pl-PL" sz="2800" dirty="0">
                <a:solidFill>
                  <a:prstClr val="black"/>
                </a:solidFill>
                <a:latin typeface="Broadway" panose="04040905080B02020502" pitchFamily="82" charset="0"/>
              </a:rPr>
              <a:t> ,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pl-PL" sz="2800" dirty="0">
                <a:solidFill>
                  <a:prstClr val="black"/>
                </a:solidFill>
                <a:latin typeface="Broadway" panose="04040905080B02020502" pitchFamily="82" charset="0"/>
              </a:rPr>
              <a:t> Magdalena Peplińska, 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pl-PL" sz="2800" dirty="0">
                <a:solidFill>
                  <a:prstClr val="black"/>
                </a:solidFill>
                <a:latin typeface="Broadway" panose="04040905080B02020502" pitchFamily="82" charset="0"/>
              </a:rPr>
              <a:t>Alicja </a:t>
            </a:r>
            <a:r>
              <a:rPr lang="pl-PL" sz="2800" dirty="0" err="1">
                <a:solidFill>
                  <a:prstClr val="black"/>
                </a:solidFill>
                <a:latin typeface="Broadway" panose="04040905080B02020502" pitchFamily="82" charset="0"/>
              </a:rPr>
              <a:t>Zielkowska</a:t>
            </a:r>
            <a:endParaRPr lang="pl-PL" sz="2800" dirty="0">
              <a:solidFill>
                <a:prstClr val="black"/>
              </a:solidFill>
              <a:latin typeface="Broadway" panose="04040905080B02020502" pitchFamily="82" charset="0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103031" y="332875"/>
            <a:ext cx="57826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800" dirty="0" smtClean="0">
                <a:latin typeface="Broadway" panose="04040905080B02020502" pitchFamily="82" charset="0"/>
              </a:rPr>
              <a:t>Język polski</a:t>
            </a:r>
            <a:endParaRPr lang="pl-PL" sz="4800" dirty="0"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743130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kom\AppData\Local\Temp\1660914_648702165172268_8800284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239" y="321971"/>
            <a:ext cx="7817476" cy="629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3" y="643943"/>
            <a:ext cx="4031086" cy="1107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Prostokąt 1"/>
          <p:cNvSpPr/>
          <p:nvPr/>
        </p:nvSpPr>
        <p:spPr>
          <a:xfrm>
            <a:off x="0" y="1898838"/>
            <a:ext cx="4121239" cy="3448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pl-PL" sz="2800" b="1" dirty="0">
                <a:solidFill>
                  <a:prstClr val="black"/>
                </a:solidFill>
                <a:latin typeface="Broadway" panose="04040905080B02020502" pitchFamily="82" charset="0"/>
              </a:rPr>
              <a:t>Etap szkolny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pl-PL" sz="2800" dirty="0">
                <a:solidFill>
                  <a:prstClr val="black"/>
                </a:solidFill>
                <a:latin typeface="Broadway" panose="04040905080B02020502" pitchFamily="82" charset="0"/>
              </a:rPr>
              <a:t>31 uczestników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pl-PL" sz="2800" dirty="0">
              <a:solidFill>
                <a:prstClr val="black"/>
              </a:solidFill>
              <a:latin typeface="Broadway" panose="04040905080B02020502" pitchFamily="82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pl-PL" sz="2800" b="1" dirty="0">
                <a:solidFill>
                  <a:prstClr val="black"/>
                </a:solidFill>
                <a:latin typeface="Broadway" panose="04040905080B02020502" pitchFamily="82" charset="0"/>
              </a:rPr>
              <a:t>Etap rejonowy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pl-PL" sz="2800" dirty="0">
                <a:solidFill>
                  <a:prstClr val="black"/>
                </a:solidFill>
                <a:latin typeface="Broadway" panose="04040905080B02020502" pitchFamily="82" charset="0"/>
              </a:rPr>
              <a:t>Adam </a:t>
            </a:r>
            <a:r>
              <a:rPr lang="pl-PL" sz="2800" dirty="0" err="1">
                <a:solidFill>
                  <a:prstClr val="black"/>
                </a:solidFill>
                <a:latin typeface="Broadway" panose="04040905080B02020502" pitchFamily="82" charset="0"/>
              </a:rPr>
              <a:t>Isio</a:t>
            </a:r>
            <a:r>
              <a:rPr lang="pl-PL" sz="2800" dirty="0">
                <a:solidFill>
                  <a:prstClr val="black"/>
                </a:solidFill>
                <a:latin typeface="Broadway" panose="04040905080B02020502" pitchFamily="82" charset="0"/>
              </a:rPr>
              <a:t>,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pl-PL" sz="2800" dirty="0">
                <a:solidFill>
                  <a:prstClr val="black"/>
                </a:solidFill>
                <a:latin typeface="Broadway" panose="04040905080B02020502" pitchFamily="82" charset="0"/>
              </a:rPr>
              <a:t> Aleksandra Tubielewicz</a:t>
            </a:r>
            <a:endParaRPr lang="pl-PL" sz="2800" dirty="0">
              <a:solidFill>
                <a:prstClr val="black"/>
              </a:solidFill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309319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723" y="257579"/>
            <a:ext cx="7868991" cy="6284890"/>
          </a:xfr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-1" y="365125"/>
            <a:ext cx="4056845" cy="1734131"/>
          </a:xfrm>
        </p:spPr>
        <p:txBody>
          <a:bodyPr>
            <a:normAutofit/>
          </a:bodyPr>
          <a:lstStyle/>
          <a:p>
            <a:pPr algn="ctr"/>
            <a:r>
              <a:rPr lang="pl-PL" sz="5400" b="1" dirty="0" smtClean="0">
                <a:latin typeface="Broadway" panose="04040905080B02020502" pitchFamily="82" charset="0"/>
              </a:rPr>
              <a:t>Multitesty</a:t>
            </a:r>
            <a:endParaRPr lang="pl-PL" sz="5400" b="1" dirty="0"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9556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721" y="334851"/>
            <a:ext cx="8229600" cy="6220495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365125"/>
            <a:ext cx="3799268" cy="1540948"/>
          </a:xfrm>
        </p:spPr>
        <p:txBody>
          <a:bodyPr>
            <a:normAutofit fontScale="90000"/>
          </a:bodyPr>
          <a:lstStyle/>
          <a:p>
            <a:pPr algn="ctr"/>
            <a:r>
              <a:rPr lang="pl-PL" b="1" dirty="0" smtClean="0">
                <a:latin typeface="Broadway" panose="04040905080B02020502" pitchFamily="82" charset="0"/>
              </a:rPr>
              <a:t>Historia</a:t>
            </a:r>
            <a:br>
              <a:rPr lang="pl-PL" b="1" dirty="0" smtClean="0">
                <a:latin typeface="Broadway" panose="04040905080B02020502" pitchFamily="82" charset="0"/>
              </a:rPr>
            </a:br>
            <a:r>
              <a:rPr lang="pl-PL" b="1" dirty="0" smtClean="0">
                <a:latin typeface="Broadway" panose="04040905080B02020502" pitchFamily="82" charset="0"/>
              </a:rPr>
              <a:t/>
            </a:r>
            <a:br>
              <a:rPr lang="pl-PL" b="1" dirty="0" smtClean="0">
                <a:latin typeface="Broadway" panose="04040905080B02020502" pitchFamily="82" charset="0"/>
              </a:rPr>
            </a:br>
            <a:r>
              <a:rPr lang="pl-PL" sz="3200" b="1" dirty="0" smtClean="0">
                <a:latin typeface="Broadway" panose="04040905080B02020502" pitchFamily="82" charset="0"/>
              </a:rPr>
              <a:t>11 uczniów</a:t>
            </a:r>
            <a:endParaRPr lang="pl-PL" sz="3200" b="1" dirty="0">
              <a:latin typeface="Broadway" panose="04040905080B02020502" pitchFamily="82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67426" y="2717441"/>
            <a:ext cx="3477296" cy="200910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4000" dirty="0" smtClean="0">
                <a:latin typeface="Broadway" panose="04040905080B02020502" pitchFamily="82" charset="0"/>
              </a:rPr>
              <a:t>Biologia</a:t>
            </a:r>
          </a:p>
          <a:p>
            <a:pPr marL="0" indent="0" algn="ctr">
              <a:buNone/>
            </a:pPr>
            <a:endParaRPr lang="pl-PL" dirty="0" smtClean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dirty="0" smtClean="0">
                <a:latin typeface="Broadway" panose="04040905080B02020502" pitchFamily="82" charset="0"/>
              </a:rPr>
              <a:t>9 uczniów</a:t>
            </a:r>
            <a:endParaRPr lang="pl-PL" dirty="0"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7367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541" y="347730"/>
            <a:ext cx="7984902" cy="6181859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365125"/>
            <a:ext cx="3876541" cy="1325563"/>
          </a:xfrm>
        </p:spPr>
        <p:txBody>
          <a:bodyPr/>
          <a:lstStyle/>
          <a:p>
            <a:pPr algn="ctr"/>
            <a:r>
              <a:rPr lang="pl-PL" b="1" dirty="0" smtClean="0">
                <a:latin typeface="Bookman Old Style" panose="02050604050505020204" pitchFamily="18" charset="0"/>
              </a:rPr>
              <a:t>Chemia</a:t>
            </a:r>
            <a:endParaRPr lang="pl-PL" b="1" dirty="0">
              <a:latin typeface="Bookman Old Style" panose="02050604050505020204" pitchFamily="18" charset="0"/>
            </a:endParaRPr>
          </a:p>
        </p:txBody>
      </p:sp>
      <p:sp>
        <p:nvSpPr>
          <p:cNvPr id="7" name="Symbol zastępczy zawartości 6"/>
          <p:cNvSpPr>
            <a:spLocks noGrp="1"/>
          </p:cNvSpPr>
          <p:nvPr>
            <p:ph idx="1"/>
          </p:nvPr>
        </p:nvSpPr>
        <p:spPr>
          <a:xfrm flipH="1" flipV="1">
            <a:off x="11353799" y="6176963"/>
            <a:ext cx="45719" cy="120806"/>
          </a:xfrm>
        </p:spPr>
        <p:txBody>
          <a:bodyPr>
            <a:normAutofit fontScale="25000" lnSpcReduction="20000"/>
          </a:bodyPr>
          <a:lstStyle/>
          <a:p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0" y="1869599"/>
            <a:ext cx="4005330" cy="2267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pl-PL" sz="2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12 </a:t>
            </a:r>
            <a:r>
              <a:rPr lang="pl-PL" sz="2400" b="1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uczniów</a:t>
            </a:r>
            <a:endParaRPr lang="pl-PL" sz="2400" b="1" dirty="0">
              <a:solidFill>
                <a:prstClr val="black"/>
              </a:solidFill>
              <a:latin typeface="Bookman Old Style" panose="02050604050505020204" pitchFamily="18" charset="0"/>
            </a:endParaRPr>
          </a:p>
          <a:p>
            <a:pPr lvl="0">
              <a:lnSpc>
                <a:spcPct val="90000"/>
              </a:lnSpc>
              <a:spcBef>
                <a:spcPts val="1000"/>
              </a:spcBef>
            </a:pPr>
            <a:endParaRPr lang="pl-PL" sz="2400" b="1" dirty="0">
              <a:solidFill>
                <a:prstClr val="black"/>
              </a:solidFill>
              <a:latin typeface="Bookman Old Style" panose="02050604050505020204" pitchFamily="18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pl-PL" sz="2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Oliwia Dolińska </a:t>
            </a:r>
            <a:endParaRPr lang="pl-PL" sz="2400" b="1" dirty="0" smtClean="0">
              <a:solidFill>
                <a:prstClr val="black"/>
              </a:solidFill>
              <a:latin typeface="Bookman Old Style" panose="02050604050505020204" pitchFamily="18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pl-PL" sz="2400" b="1" i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11 </a:t>
            </a:r>
            <a:r>
              <a:rPr lang="pl-PL" sz="2400" b="1" i="1" dirty="0">
                <a:solidFill>
                  <a:srgbClr val="FF0000"/>
                </a:solidFill>
                <a:latin typeface="Bookman Old Style" panose="02050604050505020204" pitchFamily="18" charset="0"/>
              </a:rPr>
              <a:t>miejsce w kraju</a:t>
            </a:r>
            <a:r>
              <a:rPr lang="pl-PL" sz="2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 </a:t>
            </a:r>
            <a:endParaRPr lang="pl-PL" sz="2400" b="1" dirty="0" smtClean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pl-PL" sz="2400" b="1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– </a:t>
            </a:r>
            <a:r>
              <a:rPr lang="pl-PL" sz="2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dyplom wyróżnienia</a:t>
            </a:r>
            <a:endParaRPr lang="pl-PL" sz="2400" b="1" dirty="0">
              <a:solidFill>
                <a:prstClr val="black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1856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kom\AppData\Local\Temp\1075473_561059760603176_404152644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332" y="296214"/>
            <a:ext cx="7488214" cy="6259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154546" y="296214"/>
            <a:ext cx="427578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400" b="1" dirty="0" smtClean="0">
                <a:latin typeface="Bookman Old Style" panose="02050604050505020204" pitchFamily="18" charset="0"/>
              </a:rPr>
              <a:t>Fizyka</a:t>
            </a:r>
          </a:p>
          <a:p>
            <a:pPr algn="ctr"/>
            <a:endParaRPr lang="pl-PL" b="1" dirty="0" smtClean="0">
              <a:latin typeface="Bookman Old Style" panose="02050604050505020204" pitchFamily="18" charset="0"/>
            </a:endParaRPr>
          </a:p>
          <a:p>
            <a:pPr algn="ctr"/>
            <a:endParaRPr lang="pl-PL" sz="24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pl-PL" sz="2400" b="1" dirty="0" smtClean="0">
                <a:latin typeface="Bookman Old Style" panose="02050604050505020204" pitchFamily="18" charset="0"/>
              </a:rPr>
              <a:t>12 uczniów</a:t>
            </a:r>
          </a:p>
          <a:p>
            <a:pPr algn="ctr"/>
            <a:endParaRPr lang="pl-PL" sz="2400" b="1" dirty="0" smtClean="0">
              <a:latin typeface="Bookman Old Style" panose="02050604050505020204" pitchFamily="18" charset="0"/>
            </a:endParaRPr>
          </a:p>
          <a:p>
            <a:pPr algn="ctr"/>
            <a:endParaRPr lang="pl-PL" sz="24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pl-PL" sz="2400" b="1" dirty="0" smtClean="0">
                <a:latin typeface="Bookman Old Style" panose="02050604050505020204" pitchFamily="18" charset="0"/>
              </a:rPr>
              <a:t>Oliwia Dolińska</a:t>
            </a:r>
          </a:p>
          <a:p>
            <a:pPr algn="ctr"/>
            <a:r>
              <a:rPr lang="pl-PL" sz="24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10 miejsce w kraju</a:t>
            </a:r>
          </a:p>
          <a:p>
            <a:pPr algn="ctr"/>
            <a:r>
              <a:rPr lang="pl-PL" sz="2400" b="1" dirty="0" smtClean="0">
                <a:latin typeface="Bookman Old Style" panose="02050604050505020204" pitchFamily="18" charset="0"/>
              </a:rPr>
              <a:t>- </a:t>
            </a:r>
            <a:r>
              <a:rPr lang="pl-PL" sz="2400" b="1" dirty="0">
                <a:latin typeface="Bookman Old Style" panose="02050604050505020204" pitchFamily="18" charset="0"/>
              </a:rPr>
              <a:t>d</a:t>
            </a:r>
            <a:r>
              <a:rPr lang="pl-PL" sz="2400" b="1" dirty="0" smtClean="0">
                <a:latin typeface="Bookman Old Style" panose="02050604050505020204" pitchFamily="18" charset="0"/>
              </a:rPr>
              <a:t>yplom laureata</a:t>
            </a:r>
            <a:endParaRPr lang="pl-PL" sz="24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906913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kom\AppData\Local\Temp\1014947_544735268902292_1266591548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814" y="244698"/>
            <a:ext cx="8023538" cy="6375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154545" y="244698"/>
            <a:ext cx="330987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400" b="1" dirty="0" smtClean="0">
                <a:latin typeface="Bookman Old Style" panose="02050604050505020204" pitchFamily="18" charset="0"/>
              </a:rPr>
              <a:t>Geografia</a:t>
            </a:r>
          </a:p>
          <a:p>
            <a:pPr algn="ctr"/>
            <a:endParaRPr lang="pl-PL" sz="2400" b="1" dirty="0" smtClean="0">
              <a:latin typeface="Bookman Old Style" panose="02050604050505020204" pitchFamily="18" charset="0"/>
            </a:endParaRPr>
          </a:p>
          <a:p>
            <a:pPr algn="ctr"/>
            <a:endParaRPr lang="pl-PL" sz="2400" b="1" dirty="0">
              <a:latin typeface="Bookman Old Style" panose="02050604050505020204" pitchFamily="18" charset="0"/>
            </a:endParaRPr>
          </a:p>
          <a:p>
            <a:pPr algn="ctr"/>
            <a:r>
              <a:rPr lang="pl-PL" sz="2400" b="1" dirty="0" smtClean="0">
                <a:latin typeface="Bookman Old Style" panose="02050604050505020204" pitchFamily="18" charset="0"/>
              </a:rPr>
              <a:t>7 uczniów</a:t>
            </a:r>
          </a:p>
          <a:p>
            <a:pPr algn="ctr"/>
            <a:endParaRPr lang="pl-PL" sz="2400" b="1" dirty="0" smtClean="0">
              <a:latin typeface="Bookman Old Style" panose="02050604050505020204" pitchFamily="18" charset="0"/>
            </a:endParaRPr>
          </a:p>
          <a:p>
            <a:pPr algn="ctr"/>
            <a:endParaRPr lang="pl-PL" sz="2400" b="1" dirty="0">
              <a:latin typeface="Bookman Old Style" panose="02050604050505020204" pitchFamily="18" charset="0"/>
            </a:endParaRPr>
          </a:p>
          <a:p>
            <a:pPr algn="ctr"/>
            <a:r>
              <a:rPr lang="pl-PL" sz="2400" b="1" dirty="0" smtClean="0">
                <a:latin typeface="Bookman Old Style" panose="02050604050505020204" pitchFamily="18" charset="0"/>
              </a:rPr>
              <a:t>Paweł </a:t>
            </a:r>
            <a:r>
              <a:rPr lang="pl-PL" sz="2400" b="1" dirty="0" err="1" smtClean="0">
                <a:latin typeface="Bookman Old Style" panose="02050604050505020204" pitchFamily="18" charset="0"/>
              </a:rPr>
              <a:t>Labudda</a:t>
            </a:r>
            <a:endParaRPr lang="pl-PL" sz="24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pl-PL" sz="24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15 miejsce w kraju</a:t>
            </a:r>
          </a:p>
          <a:p>
            <a:pPr algn="ctr"/>
            <a:r>
              <a:rPr lang="pl-PL" sz="2400" b="1" dirty="0" smtClean="0">
                <a:latin typeface="Bookman Old Style" panose="02050604050505020204" pitchFamily="18" charset="0"/>
              </a:rPr>
              <a:t>- </a:t>
            </a:r>
            <a:r>
              <a:rPr lang="pl-PL" sz="2400" b="1" dirty="0">
                <a:latin typeface="Bookman Old Style" panose="02050604050505020204" pitchFamily="18" charset="0"/>
              </a:rPr>
              <a:t>d</a:t>
            </a:r>
            <a:r>
              <a:rPr lang="pl-PL" sz="2400" b="1" dirty="0" smtClean="0">
                <a:latin typeface="Bookman Old Style" panose="02050604050505020204" pitchFamily="18" charset="0"/>
              </a:rPr>
              <a:t>yplom wyróżnienia</a:t>
            </a:r>
            <a:endParaRPr lang="pl-PL" sz="24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55482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kom\AppData\Local\Temp\902375_518359374873215_1875610905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301" y="321972"/>
            <a:ext cx="7611414" cy="630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360608" y="321972"/>
            <a:ext cx="3683358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400" b="1" dirty="0" smtClean="0">
                <a:latin typeface="Bookman Old Style" panose="02050604050505020204" pitchFamily="18" charset="0"/>
              </a:rPr>
              <a:t>Język angielski</a:t>
            </a:r>
          </a:p>
          <a:p>
            <a:pPr algn="ctr"/>
            <a:endParaRPr lang="pl-PL" sz="24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pl-PL" sz="2400" b="1" dirty="0" smtClean="0">
                <a:latin typeface="Bookman Old Style" panose="02050604050505020204" pitchFamily="18" charset="0"/>
              </a:rPr>
              <a:t>11 uczniów</a:t>
            </a:r>
          </a:p>
          <a:p>
            <a:pPr algn="ctr"/>
            <a:endParaRPr lang="pl-PL" sz="24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pl-PL" sz="2000" b="1" dirty="0" smtClean="0">
                <a:latin typeface="Bookman Old Style" panose="02050604050505020204" pitchFamily="18" charset="0"/>
              </a:rPr>
              <a:t>Jakub Zielonka</a:t>
            </a:r>
          </a:p>
          <a:p>
            <a:pPr algn="ctr"/>
            <a:r>
              <a:rPr lang="pl-PL" sz="20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2 miejsce w kraju</a:t>
            </a:r>
          </a:p>
          <a:p>
            <a:pPr algn="ctr"/>
            <a:r>
              <a:rPr lang="pl-PL" sz="2000" b="1" dirty="0" smtClean="0">
                <a:latin typeface="Bookman Old Style" panose="02050604050505020204" pitchFamily="18" charset="0"/>
              </a:rPr>
              <a:t>-dyplom laureata</a:t>
            </a:r>
          </a:p>
          <a:p>
            <a:pPr algn="ctr"/>
            <a:endParaRPr lang="pl-PL" sz="20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pl-PL" sz="2000" b="1" dirty="0" smtClean="0">
                <a:latin typeface="Bookman Old Style" panose="02050604050505020204" pitchFamily="18" charset="0"/>
              </a:rPr>
              <a:t>Aleksandra Tubielewicz</a:t>
            </a:r>
          </a:p>
          <a:p>
            <a:pPr algn="ctr"/>
            <a:r>
              <a:rPr lang="pl-PL" sz="20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10 miejsce w kraju</a:t>
            </a:r>
          </a:p>
          <a:p>
            <a:pPr algn="ctr"/>
            <a:r>
              <a:rPr lang="pl-PL" sz="2000" b="1" dirty="0" smtClean="0">
                <a:latin typeface="Bookman Old Style" panose="02050604050505020204" pitchFamily="18" charset="0"/>
              </a:rPr>
              <a:t>- dyplom laureata</a:t>
            </a:r>
          </a:p>
          <a:p>
            <a:pPr algn="ctr"/>
            <a:endParaRPr lang="pl-PL" sz="20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pl-PL" sz="2000" b="1" dirty="0" smtClean="0">
                <a:latin typeface="Bookman Old Style" panose="02050604050505020204" pitchFamily="18" charset="0"/>
              </a:rPr>
              <a:t>Julia Kochanowska</a:t>
            </a:r>
          </a:p>
          <a:p>
            <a:pPr algn="ctr"/>
            <a:r>
              <a:rPr lang="pl-PL" sz="20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15 miejsce w kraju</a:t>
            </a:r>
          </a:p>
          <a:p>
            <a:pPr algn="ctr"/>
            <a:r>
              <a:rPr lang="pl-PL" sz="2000" b="1" dirty="0" smtClean="0">
                <a:latin typeface="Bookman Old Style" panose="02050604050505020204" pitchFamily="18" charset="0"/>
              </a:rPr>
              <a:t>- dyplom wyróżnienia</a:t>
            </a:r>
            <a:endParaRPr lang="pl-PL" sz="20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731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kom\Desktop\Wydarzenia szkolne - zdjęcia\288dba972c7ef038759165cf3f87c29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028" y="347729"/>
            <a:ext cx="7585655" cy="6078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141668" y="206062"/>
            <a:ext cx="4108359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l-PL" sz="44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pl-PL" sz="4400" b="1" dirty="0" smtClean="0">
                <a:latin typeface="Bookman Old Style" panose="02050604050505020204" pitchFamily="18" charset="0"/>
              </a:rPr>
              <a:t>Matematyka</a:t>
            </a:r>
          </a:p>
          <a:p>
            <a:pPr algn="ctr"/>
            <a:endParaRPr lang="pl-PL" sz="24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pl-PL" sz="2400" b="1" dirty="0" smtClean="0">
                <a:latin typeface="Bookman Old Style" panose="02050604050505020204" pitchFamily="18" charset="0"/>
              </a:rPr>
              <a:t>14 uczniów</a:t>
            </a:r>
          </a:p>
          <a:p>
            <a:pPr algn="ctr"/>
            <a:endParaRPr lang="pl-PL" sz="24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pl-PL" sz="2400" b="1" dirty="0" smtClean="0">
                <a:latin typeface="Bookman Old Style" panose="02050604050505020204" pitchFamily="18" charset="0"/>
              </a:rPr>
              <a:t>Julia </a:t>
            </a:r>
            <a:r>
              <a:rPr lang="pl-PL" sz="2400" b="1" dirty="0" err="1" smtClean="0">
                <a:latin typeface="Bookman Old Style" panose="02050604050505020204" pitchFamily="18" charset="0"/>
              </a:rPr>
              <a:t>Duwe</a:t>
            </a:r>
            <a:endParaRPr lang="pl-PL" sz="24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pl-PL" sz="24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3 miejsce w kraju</a:t>
            </a:r>
          </a:p>
          <a:p>
            <a:pPr marL="285750" indent="-285750" algn="ctr">
              <a:buFontTx/>
              <a:buChar char="-"/>
            </a:pPr>
            <a:r>
              <a:rPr lang="pl-PL" sz="2400" b="1" dirty="0" smtClean="0">
                <a:latin typeface="Bookman Old Style" panose="02050604050505020204" pitchFamily="18" charset="0"/>
              </a:rPr>
              <a:t>dyplom laureata</a:t>
            </a:r>
          </a:p>
          <a:p>
            <a:pPr algn="ctr"/>
            <a:endParaRPr lang="pl-PL" sz="24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pl-PL" sz="2400" b="1" dirty="0" smtClean="0">
                <a:latin typeface="Bookman Old Style" panose="02050604050505020204" pitchFamily="18" charset="0"/>
              </a:rPr>
              <a:t>Paweł </a:t>
            </a:r>
            <a:r>
              <a:rPr lang="pl-PL" sz="2400" b="1" dirty="0" err="1" smtClean="0">
                <a:latin typeface="Bookman Old Style" panose="02050604050505020204" pitchFamily="18" charset="0"/>
              </a:rPr>
              <a:t>Labudda</a:t>
            </a:r>
            <a:endParaRPr lang="pl-PL" sz="24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pl-PL" sz="24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10 miejsce w kraju</a:t>
            </a:r>
          </a:p>
          <a:p>
            <a:pPr algn="ctr"/>
            <a:r>
              <a:rPr lang="pl-PL" sz="2400" b="1" dirty="0" smtClean="0">
                <a:latin typeface="Bookman Old Style" panose="02050604050505020204" pitchFamily="18" charset="0"/>
              </a:rPr>
              <a:t>- </a:t>
            </a:r>
            <a:r>
              <a:rPr lang="pl-PL" sz="2400" b="1" dirty="0">
                <a:latin typeface="Bookman Old Style" panose="02050604050505020204" pitchFamily="18" charset="0"/>
              </a:rPr>
              <a:t>d</a:t>
            </a:r>
            <a:r>
              <a:rPr lang="pl-PL" sz="2400" b="1" dirty="0" smtClean="0">
                <a:latin typeface="Bookman Old Style" panose="02050604050505020204" pitchFamily="18" charset="0"/>
              </a:rPr>
              <a:t>yplom laureata</a:t>
            </a:r>
          </a:p>
          <a:p>
            <a:pPr marL="285750" indent="-285750" algn="ctr">
              <a:buFontTx/>
              <a:buChar char="-"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67778472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kom\Desktop\Wydarzenia szkolne - zdjęcia\DWUDZIESTOLECIE-MIĘDZYWOJENNE-LWÓW-1931-FOTO.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820" y="231821"/>
            <a:ext cx="7057622" cy="6503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283335" y="231821"/>
            <a:ext cx="3992451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l-PL" sz="44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pl-PL" sz="4400" b="1" dirty="0" smtClean="0">
                <a:latin typeface="Bookman Old Style" panose="02050604050505020204" pitchFamily="18" charset="0"/>
              </a:rPr>
              <a:t>Język niemiecki</a:t>
            </a:r>
          </a:p>
          <a:p>
            <a:pPr algn="ctr"/>
            <a:r>
              <a:rPr lang="pl-PL" sz="2400" b="1" dirty="0" smtClean="0">
                <a:latin typeface="Bookman Old Style" panose="02050604050505020204" pitchFamily="18" charset="0"/>
              </a:rPr>
              <a:t>13 uczniów</a:t>
            </a:r>
          </a:p>
          <a:p>
            <a:pPr algn="ctr"/>
            <a:endParaRPr lang="pl-PL" sz="44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pl-PL" sz="4400" b="1" dirty="0" smtClean="0">
                <a:latin typeface="Bookman Old Style" panose="02050604050505020204" pitchFamily="18" charset="0"/>
              </a:rPr>
              <a:t>Język polski</a:t>
            </a:r>
          </a:p>
          <a:p>
            <a:pPr algn="ctr"/>
            <a:r>
              <a:rPr lang="pl-PL" sz="2400" b="1" dirty="0" smtClean="0">
                <a:latin typeface="Bookman Old Style" panose="02050604050505020204" pitchFamily="18" charset="0"/>
              </a:rPr>
              <a:t>4 uczniów</a:t>
            </a:r>
            <a:endParaRPr lang="pl-PL" sz="24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767561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448" y="373487"/>
            <a:ext cx="8216721" cy="6207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257576" y="244698"/>
            <a:ext cx="33098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400" b="1" i="1" dirty="0" smtClean="0">
                <a:latin typeface="Bookman Old Style" panose="02050604050505020204" pitchFamily="18" charset="0"/>
              </a:rPr>
              <a:t>Język niemiecki</a:t>
            </a:r>
            <a:endParaRPr lang="pl-PL" sz="4400" b="1" i="1" dirty="0">
              <a:latin typeface="Bookman Old Style" panose="02050604050505020204" pitchFamily="18" charset="0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412124" y="2485623"/>
            <a:ext cx="27818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i="1" dirty="0" smtClean="0">
                <a:latin typeface="Bookman Old Style" panose="02050604050505020204" pitchFamily="18" charset="0"/>
              </a:rPr>
              <a:t>Etap szkolny</a:t>
            </a:r>
          </a:p>
          <a:p>
            <a:pPr algn="ctr"/>
            <a:r>
              <a:rPr lang="pl-PL" sz="2800" b="1" i="1" dirty="0" smtClean="0">
                <a:latin typeface="Bookman Old Style" panose="02050604050505020204" pitchFamily="18" charset="0"/>
              </a:rPr>
              <a:t>16 uczniów</a:t>
            </a:r>
            <a:endParaRPr lang="pl-PL" sz="2800" b="1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467234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ymbol zastępczy zawartości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513" y="283335"/>
            <a:ext cx="7856112" cy="6297769"/>
          </a:xfr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7247" y="884109"/>
            <a:ext cx="10515600" cy="5870918"/>
          </a:xfrm>
        </p:spPr>
        <p:txBody>
          <a:bodyPr>
            <a:normAutofit/>
          </a:bodyPr>
          <a:lstStyle/>
          <a:p>
            <a:pPr algn="ctr"/>
            <a:r>
              <a:rPr lang="pl-PL" dirty="0">
                <a:latin typeface="Broadway" panose="04040905080B02020502" pitchFamily="82" charset="0"/>
              </a:rPr>
              <a:t/>
            </a:r>
            <a:br>
              <a:rPr lang="pl-PL" dirty="0">
                <a:latin typeface="Broadway" panose="04040905080B02020502" pitchFamily="82" charset="0"/>
              </a:rPr>
            </a:br>
            <a:endParaRPr lang="pl-PL" dirty="0">
              <a:latin typeface="Broadway" panose="04040905080B02020502" pitchFamily="82" charset="0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0" y="218940"/>
            <a:ext cx="5009882" cy="717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400" b="1" dirty="0" smtClean="0">
                <a:latin typeface="Bookman Old Style" panose="02050604050505020204" pitchFamily="18" charset="0"/>
              </a:rPr>
              <a:t>Liga Matematyczna</a:t>
            </a:r>
          </a:p>
          <a:p>
            <a:pPr algn="ctr"/>
            <a:endParaRPr lang="pl-PL" sz="24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pl-PL" sz="2400" b="1" dirty="0" smtClean="0">
                <a:latin typeface="Bookman Old Style" panose="02050604050505020204" pitchFamily="18" charset="0"/>
              </a:rPr>
              <a:t>7 uczniów</a:t>
            </a:r>
          </a:p>
          <a:p>
            <a:pPr algn="ctr"/>
            <a:endParaRPr lang="pl-PL" sz="2400" b="1" dirty="0">
              <a:latin typeface="Bookman Old Style" panose="02050604050505020204" pitchFamily="18" charset="0"/>
            </a:endParaRPr>
          </a:p>
          <a:p>
            <a:pPr algn="ctr"/>
            <a:r>
              <a:rPr lang="pl-PL" sz="4400" b="1" dirty="0" smtClean="0">
                <a:latin typeface="Bookman Old Style" panose="02050604050505020204" pitchFamily="18" charset="0"/>
              </a:rPr>
              <a:t>Konkurs Informatyczny „Bóbr”</a:t>
            </a:r>
          </a:p>
          <a:p>
            <a:pPr algn="ctr"/>
            <a:endParaRPr lang="pl-PL" sz="24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pl-PL" sz="2400" b="1" dirty="0" smtClean="0">
                <a:latin typeface="Bookman Old Style" panose="02050604050505020204" pitchFamily="18" charset="0"/>
              </a:rPr>
              <a:t>1 uczeń</a:t>
            </a:r>
          </a:p>
          <a:p>
            <a:pPr algn="ctr"/>
            <a:endParaRPr lang="pl-PL" sz="24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pl-PL" sz="2400" b="1" dirty="0">
                <a:latin typeface="Bookman Old Style" panose="02050604050505020204" pitchFamily="18" charset="0"/>
              </a:rPr>
              <a:t>c</a:t>
            </a:r>
            <a:r>
              <a:rPr lang="pl-PL" sz="2400" b="1" dirty="0" smtClean="0">
                <a:latin typeface="Bookman Old Style" panose="02050604050505020204" pitchFamily="18" charset="0"/>
              </a:rPr>
              <a:t>zekamy na wyniki</a:t>
            </a:r>
          </a:p>
          <a:p>
            <a:pPr algn="ctr"/>
            <a:endParaRPr lang="pl-PL" sz="2400" b="1" dirty="0">
              <a:latin typeface="Bookman Old Style" panose="02050604050505020204" pitchFamily="18" charset="0"/>
            </a:endParaRPr>
          </a:p>
          <a:p>
            <a:pPr algn="ctr"/>
            <a:endParaRPr lang="pl-PL" sz="2400" b="1" dirty="0" smtClean="0">
              <a:latin typeface="Bookman Old Style" panose="02050604050505020204" pitchFamily="18" charset="0"/>
            </a:endParaRPr>
          </a:p>
          <a:p>
            <a:pPr algn="ctr"/>
            <a:endParaRPr lang="pl-PL" sz="24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7651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kom\Desktop\Wydarzenia szkolne - zdjęcia\u1nr85lyt6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4575" y="334851"/>
            <a:ext cx="7547018" cy="615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0" y="334851"/>
            <a:ext cx="455912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b="1" dirty="0" smtClean="0">
                <a:latin typeface="Bookman Old Style" panose="02050604050505020204" pitchFamily="18" charset="0"/>
              </a:rPr>
              <a:t>Konkurs Literacki im</a:t>
            </a:r>
            <a:r>
              <a:rPr lang="pl-PL" sz="4000" b="1" dirty="0">
                <a:latin typeface="Bookman Old Style" panose="02050604050505020204" pitchFamily="18" charset="0"/>
              </a:rPr>
              <a:t>.</a:t>
            </a:r>
            <a:r>
              <a:rPr lang="pl-PL" sz="4000" b="1" dirty="0" smtClean="0">
                <a:latin typeface="Bookman Old Style" panose="02050604050505020204" pitchFamily="18" charset="0"/>
              </a:rPr>
              <a:t> Stefana Żeromskiego</a:t>
            </a:r>
          </a:p>
          <a:p>
            <a:pPr algn="ctr"/>
            <a:endParaRPr lang="pl-PL" sz="2400" b="1" dirty="0" smtClean="0">
              <a:latin typeface="Bookman Old Style" panose="02050604050505020204" pitchFamily="18" charset="0"/>
            </a:endParaRPr>
          </a:p>
          <a:p>
            <a:pPr algn="ctr"/>
            <a:endParaRPr lang="pl-PL" sz="24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pl-PL" sz="2400" b="1" dirty="0" smtClean="0">
                <a:latin typeface="Bookman Old Style" panose="02050604050505020204" pitchFamily="18" charset="0"/>
              </a:rPr>
              <a:t>Nikola </a:t>
            </a:r>
            <a:r>
              <a:rPr lang="pl-PL" sz="2400" b="1" dirty="0" err="1" smtClean="0">
                <a:latin typeface="Bookman Old Style" panose="02050604050505020204" pitchFamily="18" charset="0"/>
              </a:rPr>
              <a:t>Klawikowska</a:t>
            </a:r>
            <a:endParaRPr lang="pl-PL" sz="2400" b="1" dirty="0" smtClean="0">
              <a:latin typeface="Bookman Old Style" panose="02050604050505020204" pitchFamily="18" charset="0"/>
            </a:endParaRPr>
          </a:p>
          <a:p>
            <a:pPr algn="ctr"/>
            <a:r>
              <a:rPr lang="pl-PL" sz="2400" b="1" dirty="0" smtClean="0">
                <a:latin typeface="Bookman Old Style" panose="02050604050505020204" pitchFamily="18" charset="0"/>
              </a:rPr>
              <a:t>- wyróżnienie </a:t>
            </a:r>
            <a:endParaRPr lang="pl-PL" sz="24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993597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zawartości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8767" cy="6858000"/>
          </a:xfr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66706"/>
          </a:xfrm>
        </p:spPr>
        <p:txBody>
          <a:bodyPr>
            <a:normAutofit fontScale="90000"/>
          </a:bodyPr>
          <a:lstStyle/>
          <a:p>
            <a:pPr algn="ctr"/>
            <a:r>
              <a:rPr lang="pl-PL" sz="96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Osiągnięcia sportowe</a:t>
            </a:r>
          </a:p>
        </p:txBody>
      </p:sp>
    </p:spTree>
    <p:extLst>
      <p:ext uri="{BB962C8B-B14F-4D97-AF65-F5344CB8AC3E}">
        <p14:creationId xmlns:p14="http://schemas.microsoft.com/office/powerpoint/2010/main" val="21849187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kom\Desktop\Wydarzenia szkolne - zdjęcia\stale-druzyny-strzeleckie-ptg-sokol-w-wieliczce-1913-1914-archiwum-muzeum-zup-krakowskich-wielicz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098" y="296214"/>
            <a:ext cx="6297769" cy="616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257577" y="296214"/>
            <a:ext cx="547352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400" b="1" dirty="0" smtClean="0">
                <a:latin typeface="Bookman Old Style" panose="02050604050505020204" pitchFamily="18" charset="0"/>
              </a:rPr>
              <a:t>Strzelectwo</a:t>
            </a:r>
          </a:p>
          <a:p>
            <a:endParaRPr lang="pl-PL" sz="2000" b="1" i="1" dirty="0" smtClean="0"/>
          </a:p>
          <a:p>
            <a:r>
              <a:rPr lang="pl-PL" sz="2000" b="1" i="1" dirty="0" smtClean="0">
                <a:latin typeface="Bookman Old Style" panose="02050604050505020204" pitchFamily="18" charset="0"/>
              </a:rPr>
              <a:t>Zawody </a:t>
            </a:r>
            <a:r>
              <a:rPr lang="pl-PL" sz="2000" b="1" i="1" dirty="0">
                <a:latin typeface="Bookman Old Style" panose="02050604050505020204" pitchFamily="18" charset="0"/>
              </a:rPr>
              <a:t>„ </a:t>
            </a:r>
            <a:r>
              <a:rPr lang="pl-PL" sz="2000" b="1" i="1" dirty="0" err="1">
                <a:latin typeface="Bookman Old Style" panose="02050604050505020204" pitchFamily="18" charset="0"/>
              </a:rPr>
              <a:t>Amicus</a:t>
            </a:r>
            <a:r>
              <a:rPr lang="pl-PL" sz="2000" b="1" i="1" dirty="0">
                <a:latin typeface="Bookman Old Style" panose="02050604050505020204" pitchFamily="18" charset="0"/>
              </a:rPr>
              <a:t> </a:t>
            </a:r>
            <a:r>
              <a:rPr lang="pl-PL" sz="2000" b="1" i="1" dirty="0" err="1">
                <a:latin typeface="Bookman Old Style" panose="02050604050505020204" pitchFamily="18" charset="0"/>
              </a:rPr>
              <a:t>Cup</a:t>
            </a:r>
            <a:r>
              <a:rPr lang="pl-PL" sz="2000" b="1" i="1" dirty="0">
                <a:latin typeface="Bookman Old Style" panose="02050604050505020204" pitchFamily="18" charset="0"/>
              </a:rPr>
              <a:t>” 2014 </a:t>
            </a:r>
            <a:endParaRPr lang="pl-PL" sz="2000" b="1" i="1" dirty="0" smtClean="0">
              <a:latin typeface="Bookman Old Style" panose="02050604050505020204" pitchFamily="18" charset="0"/>
            </a:endParaRPr>
          </a:p>
          <a:p>
            <a:endParaRPr lang="pl-PL" sz="2000" b="1" dirty="0">
              <a:latin typeface="Bookman Old Style" panose="02050604050505020204" pitchFamily="18" charset="0"/>
            </a:endParaRPr>
          </a:p>
          <a:p>
            <a:r>
              <a:rPr lang="pl-PL" sz="2000" b="1" dirty="0">
                <a:latin typeface="Bookman Old Style" panose="02050604050505020204" pitchFamily="18" charset="0"/>
              </a:rPr>
              <a:t>Magdalena Pełka</a:t>
            </a:r>
          </a:p>
          <a:p>
            <a:r>
              <a:rPr lang="pl-PL" sz="2000" b="1" dirty="0">
                <a:latin typeface="Bookman Old Style" panose="02050604050505020204" pitchFamily="18" charset="0"/>
              </a:rPr>
              <a:t>I miejsce –– Karabin Sportowy  40  L</a:t>
            </a:r>
          </a:p>
          <a:p>
            <a:r>
              <a:rPr lang="pl-PL" sz="2000" b="1" dirty="0">
                <a:latin typeface="Bookman Old Style" panose="02050604050505020204" pitchFamily="18" charset="0"/>
              </a:rPr>
              <a:t>I miejsce -  Karabin Sportowy  3x10</a:t>
            </a:r>
          </a:p>
          <a:p>
            <a:r>
              <a:rPr lang="pl-PL" sz="2000" b="1" dirty="0">
                <a:latin typeface="Bookman Old Style" panose="02050604050505020204" pitchFamily="18" charset="0"/>
              </a:rPr>
              <a:t>III miejsce  - Karabin pneumatyczny  30 </a:t>
            </a:r>
          </a:p>
          <a:p>
            <a:r>
              <a:rPr lang="pl-PL" sz="2000" b="1" dirty="0">
                <a:latin typeface="Bookman Old Style" panose="02050604050505020204" pitchFamily="18" charset="0"/>
              </a:rPr>
              <a:t>Katarzyna </a:t>
            </a:r>
            <a:r>
              <a:rPr lang="pl-PL" sz="2000" b="1" dirty="0" err="1">
                <a:latin typeface="Bookman Old Style" panose="02050604050505020204" pitchFamily="18" charset="0"/>
              </a:rPr>
              <a:t>Łakocka</a:t>
            </a:r>
            <a:endParaRPr lang="pl-PL" sz="2000" b="1" dirty="0">
              <a:latin typeface="Bookman Old Style" panose="02050604050505020204" pitchFamily="18" charset="0"/>
            </a:endParaRPr>
          </a:p>
          <a:p>
            <a:r>
              <a:rPr lang="pl-PL" sz="2000" b="1" dirty="0">
                <a:latin typeface="Bookman Old Style" panose="02050604050505020204" pitchFamily="18" charset="0"/>
              </a:rPr>
              <a:t>I miejsce  -  Pistolet Pneumatyczny  30</a:t>
            </a:r>
          </a:p>
          <a:p>
            <a:r>
              <a:rPr lang="pl-PL" sz="2000" b="1" dirty="0">
                <a:latin typeface="Bookman Old Style" panose="02050604050505020204" pitchFamily="18" charset="0"/>
              </a:rPr>
              <a:t>III miejsce -   Pistolet Sportowy 30</a:t>
            </a:r>
          </a:p>
          <a:p>
            <a:r>
              <a:rPr lang="pl-PL" sz="2000" b="1" dirty="0">
                <a:latin typeface="Bookman Old Style" panose="02050604050505020204" pitchFamily="18" charset="0"/>
              </a:rPr>
              <a:t>III miejsce   - P3PO 30</a:t>
            </a:r>
          </a:p>
          <a:p>
            <a:pPr algn="ctr"/>
            <a:endParaRPr lang="pl-PL" sz="2000" b="1" dirty="0" smtClean="0">
              <a:latin typeface="Bookman Old Style" panose="02050604050505020204" pitchFamily="18" charset="0"/>
            </a:endParaRPr>
          </a:p>
          <a:p>
            <a:pPr algn="ctr"/>
            <a:endParaRPr lang="pl-PL" sz="20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881362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om\Desktop\Wydarzenia szkolne - zdjęcia\stale-druzyny-strzeleckie-ptg-sokol-w-wieliczce-1913-1914-archiwum-muzeum-zup-krakowskich-wielicz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098" y="296214"/>
            <a:ext cx="6297769" cy="616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ole tekstowe 3"/>
          <p:cNvSpPr txBox="1"/>
          <p:nvPr/>
        </p:nvSpPr>
        <p:spPr>
          <a:xfrm>
            <a:off x="180304" y="193183"/>
            <a:ext cx="555079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i="1" dirty="0">
                <a:latin typeface="Bookman Old Style" panose="02050604050505020204" pitchFamily="18" charset="0"/>
              </a:rPr>
              <a:t>Międzywojewódzkie Mistrzostwa </a:t>
            </a:r>
            <a:r>
              <a:rPr lang="pl-PL" b="1" i="1" dirty="0" smtClean="0">
                <a:latin typeface="Bookman Old Style" panose="02050604050505020204" pitchFamily="18" charset="0"/>
              </a:rPr>
              <a:t>Młodzików</a:t>
            </a:r>
          </a:p>
          <a:p>
            <a:r>
              <a:rPr lang="pl-PL" b="1" i="1" dirty="0" smtClean="0">
                <a:latin typeface="Bookman Old Style" panose="02050604050505020204" pitchFamily="18" charset="0"/>
              </a:rPr>
              <a:t> </a:t>
            </a:r>
            <a:endParaRPr lang="pl-PL" b="1" dirty="0">
              <a:latin typeface="Bookman Old Style" panose="02050604050505020204" pitchFamily="18" charset="0"/>
            </a:endParaRPr>
          </a:p>
          <a:p>
            <a:r>
              <a:rPr lang="pl-PL" b="1" dirty="0">
                <a:latin typeface="Bookman Old Style" panose="02050604050505020204" pitchFamily="18" charset="0"/>
              </a:rPr>
              <a:t>Magdalena Pełka</a:t>
            </a:r>
          </a:p>
          <a:p>
            <a:r>
              <a:rPr lang="pl-PL" b="1" dirty="0">
                <a:latin typeface="Bookman Old Style" panose="02050604050505020204" pitchFamily="18" charset="0"/>
              </a:rPr>
              <a:t>I miejsce -  Karabin Sportowy  40L</a:t>
            </a:r>
          </a:p>
          <a:p>
            <a:r>
              <a:rPr lang="pl-PL" b="1" dirty="0">
                <a:latin typeface="Bookman Old Style" panose="02050604050505020204" pitchFamily="18" charset="0"/>
              </a:rPr>
              <a:t>II miejsce -  Karabin Sportowy 3x10</a:t>
            </a:r>
          </a:p>
          <a:p>
            <a:r>
              <a:rPr lang="pl-PL" b="1" dirty="0">
                <a:latin typeface="Bookman Old Style" panose="02050604050505020204" pitchFamily="18" charset="0"/>
              </a:rPr>
              <a:t> </a:t>
            </a:r>
          </a:p>
          <a:p>
            <a:r>
              <a:rPr lang="pl-PL" b="1" dirty="0">
                <a:latin typeface="Bookman Old Style" panose="02050604050505020204" pitchFamily="18" charset="0"/>
              </a:rPr>
              <a:t>Katarzyna </a:t>
            </a:r>
            <a:r>
              <a:rPr lang="pl-PL" b="1" dirty="0" err="1">
                <a:latin typeface="Bookman Old Style" panose="02050604050505020204" pitchFamily="18" charset="0"/>
              </a:rPr>
              <a:t>Łakocka</a:t>
            </a:r>
            <a:r>
              <a:rPr lang="pl-PL" b="1" dirty="0">
                <a:latin typeface="Bookman Old Style" panose="02050604050505020204" pitchFamily="18" charset="0"/>
              </a:rPr>
              <a:t> </a:t>
            </a:r>
          </a:p>
          <a:p>
            <a:r>
              <a:rPr lang="pl-PL" b="1" dirty="0">
                <a:latin typeface="Bookman Old Style" panose="02050604050505020204" pitchFamily="18" charset="0"/>
              </a:rPr>
              <a:t>III miejsce -  Pistolet Sportowy  30</a:t>
            </a:r>
          </a:p>
          <a:p>
            <a:r>
              <a:rPr lang="pl-PL" b="1" dirty="0">
                <a:latin typeface="Bookman Old Style" panose="02050604050505020204" pitchFamily="18" charset="0"/>
              </a:rPr>
              <a:t>Anna </a:t>
            </a:r>
            <a:r>
              <a:rPr lang="pl-PL" b="1" dirty="0" err="1">
                <a:latin typeface="Bookman Old Style" panose="02050604050505020204" pitchFamily="18" charset="0"/>
              </a:rPr>
              <a:t>Lejk</a:t>
            </a:r>
            <a:endParaRPr lang="pl-PL" b="1" dirty="0">
              <a:latin typeface="Bookman Old Style" panose="02050604050505020204" pitchFamily="18" charset="0"/>
            </a:endParaRPr>
          </a:p>
          <a:p>
            <a:r>
              <a:rPr lang="pl-PL" b="1" dirty="0">
                <a:latin typeface="Bookman Old Style" panose="02050604050505020204" pitchFamily="18" charset="0"/>
              </a:rPr>
              <a:t>I miejsce - Pistolet Sportowy  30</a:t>
            </a:r>
          </a:p>
          <a:p>
            <a:r>
              <a:rPr lang="pl-PL" b="1" dirty="0">
                <a:latin typeface="Bookman Old Style" panose="02050604050505020204" pitchFamily="18" charset="0"/>
              </a:rPr>
              <a:t>VI miejsce -  Pistolet Sportowy  </a:t>
            </a:r>
            <a:r>
              <a:rPr lang="pl-PL" b="1" dirty="0" smtClean="0">
                <a:latin typeface="Bookman Old Style" panose="02050604050505020204" pitchFamily="18" charset="0"/>
              </a:rPr>
              <a:t>30</a:t>
            </a:r>
          </a:p>
          <a:p>
            <a:endParaRPr lang="pl-PL" b="1" dirty="0">
              <a:latin typeface="Bookman Old Style" panose="02050604050505020204" pitchFamily="18" charset="0"/>
            </a:endParaRPr>
          </a:p>
          <a:p>
            <a:r>
              <a:rPr lang="pl-PL" b="1" dirty="0">
                <a:latin typeface="Bookman Old Style" panose="02050604050505020204" pitchFamily="18" charset="0"/>
              </a:rPr>
              <a:t>Jagoda </a:t>
            </a:r>
            <a:r>
              <a:rPr lang="pl-PL" b="1" dirty="0" err="1">
                <a:latin typeface="Bookman Old Style" panose="02050604050505020204" pitchFamily="18" charset="0"/>
              </a:rPr>
              <a:t>Kuniewicz</a:t>
            </a:r>
            <a:r>
              <a:rPr lang="pl-PL" b="1" dirty="0">
                <a:latin typeface="Bookman Old Style" panose="02050604050505020204" pitchFamily="18" charset="0"/>
              </a:rPr>
              <a:t> </a:t>
            </a:r>
          </a:p>
          <a:p>
            <a:r>
              <a:rPr lang="pl-PL" b="1" dirty="0">
                <a:latin typeface="Bookman Old Style" panose="02050604050505020204" pitchFamily="18" charset="0"/>
              </a:rPr>
              <a:t>III miejsce -  Karabin Pneumatyczny  30</a:t>
            </a:r>
          </a:p>
          <a:p>
            <a:r>
              <a:rPr lang="pl-PL" b="1" dirty="0">
                <a:latin typeface="Bookman Old Style" panose="02050604050505020204" pitchFamily="18" charset="0"/>
              </a:rPr>
              <a:t> </a:t>
            </a:r>
          </a:p>
          <a:p>
            <a:r>
              <a:rPr lang="pl-PL" b="1" i="1" dirty="0">
                <a:latin typeface="Bookman Old Style" panose="02050604050505020204" pitchFamily="18" charset="0"/>
              </a:rPr>
              <a:t>Mistrzostwa Polski </a:t>
            </a:r>
            <a:r>
              <a:rPr lang="pl-PL" b="1" i="1" dirty="0" smtClean="0">
                <a:latin typeface="Bookman Old Style" panose="02050604050505020204" pitchFamily="18" charset="0"/>
              </a:rPr>
              <a:t>Młodzików- Bydgoszcz</a:t>
            </a:r>
          </a:p>
          <a:p>
            <a:endParaRPr lang="pl-PL" b="1" dirty="0">
              <a:latin typeface="Bookman Old Style" panose="02050604050505020204" pitchFamily="18" charset="0"/>
            </a:endParaRPr>
          </a:p>
          <a:p>
            <a:r>
              <a:rPr lang="pl-PL" b="1" dirty="0">
                <a:latin typeface="Bookman Old Style" panose="02050604050505020204" pitchFamily="18" charset="0"/>
              </a:rPr>
              <a:t>Magdalena Pełka    - Mistrzostwa Polski i </a:t>
            </a:r>
            <a:r>
              <a:rPr lang="pl-PL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NOWY REKORD POLSKI</a:t>
            </a:r>
          </a:p>
          <a:p>
            <a:r>
              <a:rPr lang="pl-PL" b="1" dirty="0">
                <a:latin typeface="Bookman Old Style" panose="02050604050505020204" pitchFamily="18" charset="0"/>
              </a:rPr>
              <a:t>Anna </a:t>
            </a:r>
            <a:r>
              <a:rPr lang="pl-PL" b="1" dirty="0" err="1">
                <a:latin typeface="Bookman Old Style" panose="02050604050505020204" pitchFamily="18" charset="0"/>
              </a:rPr>
              <a:t>Lejk</a:t>
            </a:r>
            <a:r>
              <a:rPr lang="pl-PL" b="1" dirty="0">
                <a:latin typeface="Bookman Old Style" panose="02050604050505020204" pitchFamily="18" charset="0"/>
              </a:rPr>
              <a:t>  - Mistrzostwo Polski i </a:t>
            </a:r>
            <a:endParaRPr lang="pl-PL" b="1" dirty="0" smtClean="0">
              <a:latin typeface="Bookman Old Style" panose="02050604050505020204" pitchFamily="18" charset="0"/>
            </a:endParaRPr>
          </a:p>
          <a:p>
            <a:r>
              <a:rPr lang="pl-PL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NOWY </a:t>
            </a:r>
            <a:r>
              <a:rPr lang="pl-PL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REKORD POLSKI</a:t>
            </a:r>
          </a:p>
          <a:p>
            <a:r>
              <a:rPr lang="pl-PL" b="1" dirty="0">
                <a:latin typeface="Bookman Old Style" panose="02050604050505020204" pitchFamily="18" charset="0"/>
              </a:rPr>
              <a:t>Magdalena Pełka - V miejsce Karabin Pneumatyczny  3x10</a:t>
            </a:r>
          </a:p>
        </p:txBody>
      </p:sp>
    </p:spTree>
    <p:extLst>
      <p:ext uri="{BB962C8B-B14F-4D97-AF65-F5344CB8AC3E}">
        <p14:creationId xmlns:p14="http://schemas.microsoft.com/office/powerpoint/2010/main" val="157855706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om\Desktop\Wydarzenia szkolne - zdjęcia\stale-druzyny-strzeleckie-ptg-sokol-w-wieliczce-1913-1914-archiwum-muzeum-zup-krakowskich-wielicz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098" y="296214"/>
            <a:ext cx="6297769" cy="616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ole tekstowe 2"/>
          <p:cNvSpPr txBox="1"/>
          <p:nvPr/>
        </p:nvSpPr>
        <p:spPr>
          <a:xfrm>
            <a:off x="115910" y="167425"/>
            <a:ext cx="5434884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i="1" dirty="0">
                <a:latin typeface="Bookman Old Style" panose="02050604050505020204" pitchFamily="18" charset="0"/>
              </a:rPr>
              <a:t>Zawody o Puchar Gdyni</a:t>
            </a:r>
            <a:endParaRPr lang="pl-PL" sz="2000" dirty="0">
              <a:latin typeface="Bookman Old Style" panose="02050604050505020204" pitchFamily="18" charset="0"/>
            </a:endParaRPr>
          </a:p>
          <a:p>
            <a:r>
              <a:rPr lang="pl-PL" sz="2000" b="1" i="1" dirty="0">
                <a:latin typeface="Bookman Old Style" panose="02050604050505020204" pitchFamily="18" charset="0"/>
              </a:rPr>
              <a:t> </a:t>
            </a:r>
            <a:endParaRPr lang="pl-PL" sz="2000" dirty="0">
              <a:latin typeface="Bookman Old Style" panose="02050604050505020204" pitchFamily="18" charset="0"/>
            </a:endParaRPr>
          </a:p>
          <a:p>
            <a:r>
              <a:rPr lang="pl-PL" sz="2000" b="1" dirty="0">
                <a:latin typeface="Bookman Old Style" panose="02050604050505020204" pitchFamily="18" charset="0"/>
              </a:rPr>
              <a:t>Magdalena Pełka</a:t>
            </a:r>
            <a:endParaRPr lang="pl-PL" sz="2000" dirty="0">
              <a:latin typeface="Bookman Old Style" panose="02050604050505020204" pitchFamily="18" charset="0"/>
            </a:endParaRPr>
          </a:p>
          <a:p>
            <a:r>
              <a:rPr lang="pl-PL" sz="2000" dirty="0">
                <a:latin typeface="Bookman Old Style" panose="02050604050505020204" pitchFamily="18" charset="0"/>
              </a:rPr>
              <a:t>III miejsce – Karabin Pneumatyczny </a:t>
            </a:r>
            <a:r>
              <a:rPr lang="pl-PL" sz="2000" dirty="0" smtClean="0">
                <a:latin typeface="Bookman Old Style" panose="02050604050505020204" pitchFamily="18" charset="0"/>
              </a:rPr>
              <a:t>30</a:t>
            </a:r>
          </a:p>
          <a:p>
            <a:endParaRPr lang="pl-PL" sz="2000" dirty="0">
              <a:latin typeface="Bookman Old Style" panose="02050604050505020204" pitchFamily="18" charset="0"/>
            </a:endParaRPr>
          </a:p>
          <a:p>
            <a:r>
              <a:rPr lang="pl-PL" sz="2000" b="1" i="1" dirty="0">
                <a:latin typeface="Bookman Old Style" panose="02050604050505020204" pitchFamily="18" charset="0"/>
              </a:rPr>
              <a:t>Międzynarodowe Zawody Strzeleckie „ </a:t>
            </a:r>
            <a:r>
              <a:rPr lang="pl-PL" sz="2000" b="1" i="1" dirty="0" err="1">
                <a:latin typeface="Bookman Old Style" panose="02050604050505020204" pitchFamily="18" charset="0"/>
              </a:rPr>
              <a:t>Baltic</a:t>
            </a:r>
            <a:r>
              <a:rPr lang="pl-PL" sz="2000" b="1" i="1" dirty="0">
                <a:latin typeface="Bookman Old Style" panose="02050604050505020204" pitchFamily="18" charset="0"/>
              </a:rPr>
              <a:t> </a:t>
            </a:r>
            <a:r>
              <a:rPr lang="pl-PL" sz="2000" b="1" i="1" dirty="0" err="1">
                <a:latin typeface="Bookman Old Style" panose="02050604050505020204" pitchFamily="18" charset="0"/>
              </a:rPr>
              <a:t>Cup</a:t>
            </a:r>
            <a:r>
              <a:rPr lang="pl-PL" sz="2000" b="1" i="1" dirty="0">
                <a:latin typeface="Bookman Old Style" panose="02050604050505020204" pitchFamily="18" charset="0"/>
              </a:rPr>
              <a:t>” – Łeba </a:t>
            </a:r>
            <a:endParaRPr lang="pl-PL" sz="2000" dirty="0">
              <a:latin typeface="Bookman Old Style" panose="02050604050505020204" pitchFamily="18" charset="0"/>
            </a:endParaRPr>
          </a:p>
          <a:p>
            <a:r>
              <a:rPr lang="pl-PL" sz="2000" b="1" dirty="0">
                <a:latin typeface="Bookman Old Style" panose="02050604050505020204" pitchFamily="18" charset="0"/>
              </a:rPr>
              <a:t>Anna </a:t>
            </a:r>
            <a:r>
              <a:rPr lang="pl-PL" sz="2000" b="1" dirty="0" err="1">
                <a:latin typeface="Bookman Old Style" panose="02050604050505020204" pitchFamily="18" charset="0"/>
              </a:rPr>
              <a:t>Lejk</a:t>
            </a:r>
            <a:endParaRPr lang="pl-PL" sz="2000" dirty="0">
              <a:latin typeface="Bookman Old Style" panose="02050604050505020204" pitchFamily="18" charset="0"/>
            </a:endParaRPr>
          </a:p>
          <a:p>
            <a:r>
              <a:rPr lang="pl-PL" sz="2000" dirty="0">
                <a:latin typeface="Bookman Old Style" panose="02050604050505020204" pitchFamily="18" charset="0"/>
              </a:rPr>
              <a:t>I miejsce  -  Pistolet </a:t>
            </a:r>
            <a:r>
              <a:rPr lang="pl-PL" sz="2000" dirty="0" smtClean="0">
                <a:latin typeface="Bookman Old Style" panose="02050604050505020204" pitchFamily="18" charset="0"/>
              </a:rPr>
              <a:t>Pneumatyczny</a:t>
            </a:r>
          </a:p>
          <a:p>
            <a:endParaRPr lang="pl-PL" sz="2000" dirty="0">
              <a:latin typeface="Bookman Old Style" panose="02050604050505020204" pitchFamily="18" charset="0"/>
            </a:endParaRPr>
          </a:p>
          <a:p>
            <a:r>
              <a:rPr lang="pl-PL" sz="2000" b="1" i="1" dirty="0">
                <a:latin typeface="Bookman Old Style" panose="02050604050505020204" pitchFamily="18" charset="0"/>
              </a:rPr>
              <a:t>Mistrzostwa Województwa Zachodniopomorskiego- Kołobrzeg</a:t>
            </a:r>
            <a:endParaRPr lang="pl-PL" sz="2000" dirty="0">
              <a:latin typeface="Bookman Old Style" panose="02050604050505020204" pitchFamily="18" charset="0"/>
            </a:endParaRPr>
          </a:p>
          <a:p>
            <a:r>
              <a:rPr lang="pl-PL" sz="2000" b="1" dirty="0">
                <a:latin typeface="Bookman Old Style" panose="02050604050505020204" pitchFamily="18" charset="0"/>
              </a:rPr>
              <a:t>Anna </a:t>
            </a:r>
            <a:r>
              <a:rPr lang="pl-PL" sz="2000" b="1" dirty="0" err="1">
                <a:latin typeface="Bookman Old Style" panose="02050604050505020204" pitchFamily="18" charset="0"/>
              </a:rPr>
              <a:t>Lejk</a:t>
            </a:r>
            <a:endParaRPr lang="pl-PL" sz="2000" dirty="0">
              <a:latin typeface="Bookman Old Style" panose="02050604050505020204" pitchFamily="18" charset="0"/>
            </a:endParaRPr>
          </a:p>
          <a:p>
            <a:r>
              <a:rPr lang="pl-PL" sz="2000" dirty="0">
                <a:latin typeface="Bookman Old Style" panose="02050604050505020204" pitchFamily="18" charset="0"/>
              </a:rPr>
              <a:t>I miejsce  - Pistolet Pneumatyczny</a:t>
            </a:r>
          </a:p>
          <a:p>
            <a:r>
              <a:rPr lang="pl-PL" sz="2000" b="1" dirty="0">
                <a:latin typeface="Bookman Old Style" panose="02050604050505020204" pitchFamily="18" charset="0"/>
              </a:rPr>
              <a:t>Jagoda </a:t>
            </a:r>
            <a:r>
              <a:rPr lang="pl-PL" sz="2000" b="1" dirty="0" err="1">
                <a:latin typeface="Bookman Old Style" panose="02050604050505020204" pitchFamily="18" charset="0"/>
              </a:rPr>
              <a:t>Kuniewicz</a:t>
            </a:r>
            <a:endParaRPr lang="pl-PL" sz="2000" dirty="0">
              <a:latin typeface="Bookman Old Style" panose="02050604050505020204" pitchFamily="18" charset="0"/>
            </a:endParaRPr>
          </a:p>
          <a:p>
            <a:r>
              <a:rPr lang="pl-PL" sz="2000" dirty="0">
                <a:latin typeface="Bookman Old Style" panose="02050604050505020204" pitchFamily="18" charset="0"/>
              </a:rPr>
              <a:t>III miejsce -  Karabin </a:t>
            </a:r>
            <a:r>
              <a:rPr lang="pl-PL" sz="2000" dirty="0" smtClean="0">
                <a:latin typeface="Bookman Old Style" panose="02050604050505020204" pitchFamily="18" charset="0"/>
              </a:rPr>
              <a:t>Pneumatyczny</a:t>
            </a:r>
            <a:endParaRPr lang="pl-PL" sz="2000" dirty="0">
              <a:latin typeface="Bookman Old Style" panose="02050604050505020204" pitchFamily="18" charset="0"/>
            </a:endParaRPr>
          </a:p>
          <a:p>
            <a:r>
              <a:rPr lang="pl-PL" sz="2000" b="1" i="1" dirty="0">
                <a:latin typeface="Bookman Old Style" panose="02050604050505020204" pitchFamily="18" charset="0"/>
              </a:rPr>
              <a:t>Międzynarodowe Zawody „ Polonia </a:t>
            </a:r>
            <a:r>
              <a:rPr lang="pl-PL" sz="2000" b="1" i="1" dirty="0" err="1">
                <a:latin typeface="Bookman Old Style" panose="02050604050505020204" pitchFamily="18" charset="0"/>
              </a:rPr>
              <a:t>Cup</a:t>
            </a:r>
            <a:r>
              <a:rPr lang="pl-PL" sz="2000" b="1" i="1" dirty="0">
                <a:latin typeface="Bookman Old Style" panose="02050604050505020204" pitchFamily="18" charset="0"/>
              </a:rPr>
              <a:t>” Wilno </a:t>
            </a:r>
            <a:endParaRPr lang="pl-PL" sz="2000" dirty="0">
              <a:latin typeface="Bookman Old Style" panose="02050604050505020204" pitchFamily="18" charset="0"/>
            </a:endParaRPr>
          </a:p>
          <a:p>
            <a:r>
              <a:rPr lang="pl-PL" sz="2000" b="1" dirty="0">
                <a:latin typeface="Bookman Old Style" panose="02050604050505020204" pitchFamily="18" charset="0"/>
              </a:rPr>
              <a:t>Anna </a:t>
            </a:r>
            <a:r>
              <a:rPr lang="pl-PL" sz="2000" b="1" dirty="0" err="1">
                <a:latin typeface="Bookman Old Style" panose="02050604050505020204" pitchFamily="18" charset="0"/>
              </a:rPr>
              <a:t>Lejk</a:t>
            </a:r>
            <a:endParaRPr lang="pl-PL" sz="2000" dirty="0">
              <a:latin typeface="Bookman Old Style" panose="02050604050505020204" pitchFamily="18" charset="0"/>
            </a:endParaRPr>
          </a:p>
          <a:p>
            <a:r>
              <a:rPr lang="pl-PL" sz="2000" dirty="0">
                <a:latin typeface="Bookman Old Style" panose="02050604050505020204" pitchFamily="18" charset="0"/>
              </a:rPr>
              <a:t>III miejsce-  Pistolet Pneumatyczny </a:t>
            </a:r>
          </a:p>
        </p:txBody>
      </p:sp>
    </p:spTree>
    <p:extLst>
      <p:ext uri="{BB962C8B-B14F-4D97-AF65-F5344CB8AC3E}">
        <p14:creationId xmlns:p14="http://schemas.microsoft.com/office/powerpoint/2010/main" val="1907288190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389" y="321971"/>
            <a:ext cx="8190962" cy="6246253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3031" y="365125"/>
            <a:ext cx="3348505" cy="1325563"/>
          </a:xfrm>
        </p:spPr>
        <p:txBody>
          <a:bodyPr/>
          <a:lstStyle/>
          <a:p>
            <a:pPr algn="ctr"/>
            <a:r>
              <a:rPr lang="pl-PL" b="1" dirty="0">
                <a:latin typeface="Broadway" panose="04040905080B02020502" pitchFamily="82" charset="0"/>
              </a:rPr>
              <a:t>Szachy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825625"/>
            <a:ext cx="3786389" cy="4351338"/>
          </a:xfrm>
        </p:spPr>
        <p:txBody>
          <a:bodyPr/>
          <a:lstStyle/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r>
              <a:rPr lang="pl-PL" dirty="0">
                <a:latin typeface="Broadway" panose="04040905080B02020502" pitchFamily="82" charset="0"/>
              </a:rPr>
              <a:t> II miejsce w Mistrzostwach Lęborka Gimnazjów w </a:t>
            </a:r>
            <a:r>
              <a:rPr lang="pl-PL" dirty="0" smtClean="0">
                <a:latin typeface="Broadway" panose="04040905080B02020502" pitchFamily="82" charset="0"/>
              </a:rPr>
              <a:t>Szachach - </a:t>
            </a:r>
            <a:r>
              <a:rPr lang="pl-PL" dirty="0">
                <a:latin typeface="Broadway" panose="04040905080B02020502" pitchFamily="82" charset="0"/>
              </a:rPr>
              <a:t>drużynowo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665438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028" y="334851"/>
            <a:ext cx="7727324" cy="6272012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749643"/>
            <a:ext cx="4250029" cy="1319985"/>
          </a:xfrm>
        </p:spPr>
        <p:txBody>
          <a:bodyPr/>
          <a:lstStyle/>
          <a:p>
            <a:pPr algn="ctr"/>
            <a:r>
              <a:rPr lang="pl-PL" b="1" dirty="0" smtClean="0">
                <a:latin typeface="Broadway" panose="04040905080B02020502" pitchFamily="82" charset="0"/>
              </a:rPr>
              <a:t>Tenis stołowy</a:t>
            </a:r>
            <a:endParaRPr lang="pl-PL" b="1" dirty="0">
              <a:latin typeface="Broadway" panose="04040905080B02020502" pitchFamily="82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825625"/>
            <a:ext cx="4353059" cy="4351338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r>
              <a:rPr lang="pl-PL" dirty="0" smtClean="0">
                <a:latin typeface="Broadway" panose="04040905080B02020502" pitchFamily="82" charset="0"/>
              </a:rPr>
              <a:t> II Miejsce w Mistrzostwach Lęborka Gimnazjów w Tenisie Stołowym Chłopców- drużynowo</a:t>
            </a:r>
          </a:p>
          <a:p>
            <a:pPr marL="0" indent="0" algn="ctr">
              <a:buNone/>
            </a:pPr>
            <a:r>
              <a:rPr lang="pl-PL" dirty="0" smtClean="0">
                <a:latin typeface="Broadway" panose="04040905080B02020502" pitchFamily="82" charset="0"/>
              </a:rPr>
              <a:t> </a:t>
            </a:r>
            <a:r>
              <a:rPr lang="pl-PL" dirty="0">
                <a:latin typeface="Broadway" panose="04040905080B02020502" pitchFamily="82" charset="0"/>
              </a:rPr>
              <a:t>( Jan Tarraro, Mateusz Rak</a:t>
            </a:r>
            <a:r>
              <a:rPr lang="pl-PL" dirty="0" smtClean="0">
                <a:latin typeface="Broadway" panose="04040905080B02020502" pitchFamily="82" charset="0"/>
              </a:rPr>
              <a:t>)</a:t>
            </a:r>
          </a:p>
          <a:p>
            <a:pPr marL="0" indent="0" algn="ctr">
              <a:buNone/>
            </a:pPr>
            <a:endParaRPr lang="pl-PL" dirty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dirty="0">
                <a:latin typeface="Broadway" panose="04040905080B02020502" pitchFamily="82" charset="0"/>
              </a:rPr>
              <a:t>II Miejsce w Mistrzostwach Lęborka Gimnazjów w Tenisie Stołowym Dziewcząt- drużynowo</a:t>
            </a:r>
          </a:p>
          <a:p>
            <a:pPr marL="0" indent="0" algn="ctr">
              <a:buNone/>
            </a:pPr>
            <a:r>
              <a:rPr lang="pl-PL" dirty="0">
                <a:latin typeface="Broadway" panose="04040905080B02020502" pitchFamily="82" charset="0"/>
              </a:rPr>
              <a:t> ( Kalina Kuzia, Julia Brzeźnicka</a:t>
            </a:r>
            <a:r>
              <a:rPr lang="pl-PL" dirty="0" smtClean="0">
                <a:latin typeface="Broadway" panose="04040905080B02020502" pitchFamily="82" charset="0"/>
              </a:rPr>
              <a:t>)</a:t>
            </a:r>
            <a:endParaRPr lang="pl-PL" dirty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897335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448" y="309094"/>
            <a:ext cx="8448540" cy="628489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309094"/>
            <a:ext cx="3296991" cy="1325563"/>
          </a:xfrm>
        </p:spPr>
        <p:txBody>
          <a:bodyPr/>
          <a:lstStyle/>
          <a:p>
            <a:pPr algn="ctr"/>
            <a:r>
              <a:rPr lang="pl-PL" b="1" dirty="0" smtClean="0">
                <a:latin typeface="Broadway" panose="04040905080B02020502" pitchFamily="82" charset="0"/>
              </a:rPr>
              <a:t>Pływanie</a:t>
            </a:r>
            <a:endParaRPr lang="pl-PL" b="1" dirty="0">
              <a:latin typeface="Broadway" panose="04040905080B02020502" pitchFamily="82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825625"/>
            <a:ext cx="3567448" cy="435133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r>
              <a:rPr lang="pl-PL" dirty="0">
                <a:latin typeface="Broadway" panose="04040905080B02020502" pitchFamily="82" charset="0"/>
              </a:rPr>
              <a:t>III miejsce w Mistrzostwach Lęborka Gimnazjów w Indywidualnych Zawodach Pływackich – 50 m stylem klasycznym chłopców </a:t>
            </a:r>
          </a:p>
          <a:p>
            <a:pPr marL="0" indent="0" algn="ctr">
              <a:buNone/>
            </a:pPr>
            <a:endParaRPr lang="pl-PL" dirty="0"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8543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719" y="309093"/>
            <a:ext cx="7651482" cy="6246253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8790" y="365125"/>
            <a:ext cx="4106930" cy="1325563"/>
          </a:xfrm>
        </p:spPr>
        <p:txBody>
          <a:bodyPr/>
          <a:lstStyle/>
          <a:p>
            <a:pPr algn="ctr"/>
            <a:r>
              <a:rPr lang="pl-PL" b="1" dirty="0" smtClean="0">
                <a:latin typeface="Broadway" panose="04040905080B02020502" pitchFamily="82" charset="0"/>
              </a:rPr>
              <a:t>Unihokej</a:t>
            </a:r>
            <a:endParaRPr lang="pl-PL" b="1" dirty="0">
              <a:latin typeface="Broadway" panose="04040905080B02020502" pitchFamily="82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825625"/>
            <a:ext cx="4391696" cy="4351338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pl-PL" dirty="0" smtClean="0"/>
          </a:p>
          <a:p>
            <a:pPr marL="0" indent="0" algn="ctr">
              <a:buNone/>
            </a:pPr>
            <a:r>
              <a:rPr lang="pl-PL" dirty="0" smtClean="0">
                <a:latin typeface="Broadway" panose="04040905080B02020502" pitchFamily="82" charset="0"/>
              </a:rPr>
              <a:t>III </a:t>
            </a:r>
            <a:r>
              <a:rPr lang="pl-PL" dirty="0">
                <a:latin typeface="Broadway" panose="04040905080B02020502" pitchFamily="82" charset="0"/>
              </a:rPr>
              <a:t>miejsce w Mistrzostwach Lęborka Gimnazjów w Unihokeju </a:t>
            </a:r>
            <a:r>
              <a:rPr lang="pl-PL" dirty="0" smtClean="0">
                <a:latin typeface="Broadway" panose="04040905080B02020502" pitchFamily="82" charset="0"/>
              </a:rPr>
              <a:t>Chłopców</a:t>
            </a:r>
            <a:endParaRPr lang="pl-PL" dirty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dirty="0">
                <a:latin typeface="Broadway" panose="04040905080B02020502" pitchFamily="82" charset="0"/>
              </a:rPr>
              <a:t>II miejsce w Finale Powiatowym XVI Igrzysk Młodzieży Szkolnej Województwa Pomorskiego 2014/2015 w klasyfikacji szkół gimnazjalnych w sztafetach chłopców,( Rafał Malek, Hubert Syldatk, Jakub Krzemień, Igor Piotrowski, Szulc Kacper, Łukasz Kosiński, Paweł Wójcik, Jakub Rezmer, Albert Piotrowski- </a:t>
            </a:r>
            <a:r>
              <a:rPr lang="pl-PL" dirty="0" smtClean="0">
                <a:latin typeface="Broadway" panose="04040905080B02020502" pitchFamily="82" charset="0"/>
              </a:rPr>
              <a:t>Pawlikowski</a:t>
            </a:r>
            <a:r>
              <a:rPr lang="pl-PL" dirty="0">
                <a:latin typeface="Broadway" panose="04040905080B02020502" pitchFamily="82" charset="0"/>
              </a:rPr>
              <a:t>.)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268133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448" y="321972"/>
            <a:ext cx="8371268" cy="6362163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8790" y="365125"/>
            <a:ext cx="3271234" cy="1325563"/>
          </a:xfrm>
        </p:spPr>
        <p:txBody>
          <a:bodyPr/>
          <a:lstStyle/>
          <a:p>
            <a:pPr algn="ctr"/>
            <a:r>
              <a:rPr lang="pl-PL" b="1" dirty="0">
                <a:latin typeface="Broadway" panose="04040905080B02020502" pitchFamily="82" charset="0"/>
              </a:rPr>
              <a:t>Fizyka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54546" y="1825625"/>
            <a:ext cx="3412901" cy="4351338"/>
          </a:xfrm>
        </p:spPr>
        <p:txBody>
          <a:bodyPr/>
          <a:lstStyle/>
          <a:p>
            <a:pPr marL="0" indent="0" algn="ctr">
              <a:buNone/>
            </a:pPr>
            <a:r>
              <a:rPr lang="pl-PL" b="1" dirty="0" smtClean="0">
                <a:latin typeface="Broadway" panose="04040905080B02020502" pitchFamily="82" charset="0"/>
              </a:rPr>
              <a:t>Etap szkolny</a:t>
            </a:r>
          </a:p>
          <a:p>
            <a:pPr marL="0" indent="0" algn="ctr">
              <a:buNone/>
            </a:pPr>
            <a:r>
              <a:rPr lang="pl-PL" dirty="0" smtClean="0">
                <a:latin typeface="Broadway" panose="04040905080B02020502" pitchFamily="82" charset="0"/>
              </a:rPr>
              <a:t>17 </a:t>
            </a:r>
            <a:r>
              <a:rPr lang="pl-PL" dirty="0" smtClean="0">
                <a:latin typeface="Broadway" panose="04040905080B02020502" pitchFamily="82" charset="0"/>
              </a:rPr>
              <a:t>uczniów</a:t>
            </a:r>
            <a:endParaRPr lang="pl-PL" dirty="0" smtClean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endParaRPr lang="pl-PL" dirty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b="1" dirty="0" smtClean="0">
                <a:latin typeface="Broadway" panose="04040905080B02020502" pitchFamily="82" charset="0"/>
              </a:rPr>
              <a:t>Etap </a:t>
            </a:r>
            <a:r>
              <a:rPr lang="pl-PL" b="1" dirty="0" smtClean="0">
                <a:latin typeface="Broadway" panose="04040905080B02020502" pitchFamily="82" charset="0"/>
              </a:rPr>
              <a:t>rejonowy:</a:t>
            </a:r>
            <a:endParaRPr lang="pl-PL" b="1" dirty="0" smtClean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dirty="0">
                <a:latin typeface="Broadway" panose="04040905080B02020502" pitchFamily="82" charset="0"/>
              </a:rPr>
              <a:t>Marcel </a:t>
            </a:r>
            <a:r>
              <a:rPr lang="pl-PL" dirty="0" smtClean="0">
                <a:latin typeface="Broadway" panose="04040905080B02020502" pitchFamily="82" charset="0"/>
              </a:rPr>
              <a:t>Dybowski,</a:t>
            </a:r>
            <a:endParaRPr lang="pl-PL" dirty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dirty="0">
                <a:latin typeface="Broadway" panose="04040905080B02020502" pitchFamily="82" charset="0"/>
              </a:rPr>
              <a:t>Katarzyna </a:t>
            </a:r>
            <a:r>
              <a:rPr lang="pl-PL" dirty="0" smtClean="0">
                <a:latin typeface="Broadway" panose="04040905080B02020502" pitchFamily="82" charset="0"/>
              </a:rPr>
              <a:t>Łakocka,</a:t>
            </a:r>
            <a:endParaRPr lang="pl-PL" dirty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dirty="0">
                <a:latin typeface="Broadway" panose="04040905080B02020502" pitchFamily="82" charset="0"/>
              </a:rPr>
              <a:t>Maciej </a:t>
            </a:r>
            <a:r>
              <a:rPr lang="pl-PL" dirty="0" smtClean="0">
                <a:latin typeface="Broadway" panose="04040905080B02020502" pitchFamily="82" charset="0"/>
              </a:rPr>
              <a:t>Wieczór</a:t>
            </a:r>
            <a:endParaRPr lang="pl-PL" dirty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220733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862885" y="862144"/>
            <a:ext cx="10805374" cy="5667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pl-PL" sz="4000" dirty="0">
                <a:solidFill>
                  <a:prstClr val="black"/>
                </a:solidFill>
                <a:latin typeface="Broadway" panose="04040905080B02020502" pitchFamily="82" charset="0"/>
              </a:rPr>
              <a:t>II miejsce w Finale Powiatowym XVI Igrzysk Młodzieży Szkolnej Województwa Pomorskiego 2014/2015 w klasyfikacji szkół gimnazjalnych w sztafetach </a:t>
            </a:r>
            <a:r>
              <a:rPr lang="pl-PL" sz="4000" dirty="0" smtClean="0">
                <a:solidFill>
                  <a:prstClr val="black"/>
                </a:solidFill>
                <a:latin typeface="Broadway" panose="04040905080B02020502" pitchFamily="82" charset="0"/>
              </a:rPr>
              <a:t>chłopców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endParaRPr lang="pl-PL" sz="4000" dirty="0" smtClean="0">
              <a:solidFill>
                <a:prstClr val="black"/>
              </a:solidFill>
              <a:latin typeface="Broadway" panose="04040905080B02020502" pitchFamily="82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pl-PL" sz="3600" dirty="0" smtClean="0">
                <a:solidFill>
                  <a:prstClr val="black"/>
                </a:solidFill>
                <a:latin typeface="Broadway" panose="04040905080B02020502" pitchFamily="82" charset="0"/>
              </a:rPr>
              <a:t>(Rafał </a:t>
            </a:r>
            <a:r>
              <a:rPr lang="pl-PL" sz="3600" dirty="0" err="1">
                <a:solidFill>
                  <a:prstClr val="black"/>
                </a:solidFill>
                <a:latin typeface="Broadway" panose="04040905080B02020502" pitchFamily="82" charset="0"/>
              </a:rPr>
              <a:t>Malek</a:t>
            </a:r>
            <a:r>
              <a:rPr lang="pl-PL" sz="3600" dirty="0">
                <a:solidFill>
                  <a:prstClr val="black"/>
                </a:solidFill>
                <a:latin typeface="Broadway" panose="04040905080B02020502" pitchFamily="82" charset="0"/>
              </a:rPr>
              <a:t>, Hubert </a:t>
            </a:r>
            <a:r>
              <a:rPr lang="pl-PL" sz="3600" dirty="0" err="1">
                <a:solidFill>
                  <a:prstClr val="black"/>
                </a:solidFill>
                <a:latin typeface="Broadway" panose="04040905080B02020502" pitchFamily="82" charset="0"/>
              </a:rPr>
              <a:t>Syldatk</a:t>
            </a:r>
            <a:r>
              <a:rPr lang="pl-PL" sz="3600" dirty="0">
                <a:solidFill>
                  <a:prstClr val="black"/>
                </a:solidFill>
                <a:latin typeface="Broadway" panose="04040905080B02020502" pitchFamily="82" charset="0"/>
              </a:rPr>
              <a:t>, Jakub Krzemień, Igor Piotrowski</a:t>
            </a:r>
            <a:r>
              <a:rPr lang="pl-PL" sz="3600" dirty="0" smtClean="0">
                <a:solidFill>
                  <a:prstClr val="black"/>
                </a:solidFill>
                <a:latin typeface="Broadway" panose="04040905080B02020502" pitchFamily="82" charset="0"/>
              </a:rPr>
              <a:t>, Kacper Szulc, </a:t>
            </a:r>
            <a:r>
              <a:rPr lang="pl-PL" sz="3600" dirty="0">
                <a:solidFill>
                  <a:prstClr val="black"/>
                </a:solidFill>
                <a:latin typeface="Broadway" panose="04040905080B02020502" pitchFamily="82" charset="0"/>
              </a:rPr>
              <a:t>Łukasz Kosiński, Paweł Wójcik, Jakub Rezmer, Albert Piotrowski- </a:t>
            </a:r>
            <a:r>
              <a:rPr lang="pl-PL" sz="3600" dirty="0" smtClean="0">
                <a:solidFill>
                  <a:prstClr val="black"/>
                </a:solidFill>
                <a:latin typeface="Broadway" panose="04040905080B02020502" pitchFamily="82" charset="0"/>
              </a:rPr>
              <a:t>Pawlikowski</a:t>
            </a:r>
            <a:endParaRPr lang="pl-PL" sz="3600" dirty="0">
              <a:solidFill>
                <a:prstClr val="black"/>
              </a:solidFill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901924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kom\Desktop\Wydarzenia szkolne - zdjęcia\z12163401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990" y="1893194"/>
            <a:ext cx="6336404" cy="466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721217" y="283335"/>
            <a:ext cx="112947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7200" dirty="0" smtClean="0">
                <a:latin typeface="Broadway" panose="04040905080B02020502" pitchFamily="82" charset="0"/>
              </a:rPr>
              <a:t>GRATULUJEMY !!!</a:t>
            </a:r>
            <a:endParaRPr lang="pl-PL" sz="7200" dirty="0"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385965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720" y="180304"/>
            <a:ext cx="8384147" cy="6427319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0152" y="180305"/>
            <a:ext cx="5241702" cy="1287887"/>
          </a:xfrm>
        </p:spPr>
        <p:txBody>
          <a:bodyPr/>
          <a:lstStyle/>
          <a:p>
            <a:pPr algn="ctr"/>
            <a:r>
              <a:rPr lang="pl-PL" b="1" dirty="0">
                <a:latin typeface="Broadway" panose="04040905080B02020502" pitchFamily="82" charset="0"/>
              </a:rPr>
              <a:t>Matematyka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558344"/>
            <a:ext cx="3644720" cy="4618619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pl-PL" sz="1800" b="1" dirty="0" smtClean="0">
                <a:latin typeface="Broadway" panose="04040905080B02020502" pitchFamily="82" charset="0"/>
              </a:rPr>
              <a:t>Etap szkolny</a:t>
            </a:r>
          </a:p>
          <a:p>
            <a:pPr marL="0" indent="0" algn="ctr">
              <a:buNone/>
            </a:pPr>
            <a:r>
              <a:rPr lang="pl-PL" sz="1800" dirty="0" smtClean="0">
                <a:latin typeface="Broadway" panose="04040905080B02020502" pitchFamily="82" charset="0"/>
              </a:rPr>
              <a:t>20 uczestników</a:t>
            </a:r>
          </a:p>
          <a:p>
            <a:pPr marL="0" indent="0" algn="ctr">
              <a:buNone/>
            </a:pPr>
            <a:endParaRPr lang="pl-PL" dirty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sz="2400" b="1" dirty="0" smtClean="0">
                <a:latin typeface="Broadway" panose="04040905080B02020502" pitchFamily="82" charset="0"/>
              </a:rPr>
              <a:t>Etap </a:t>
            </a:r>
            <a:r>
              <a:rPr lang="pl-PL" sz="2400" b="1" dirty="0" smtClean="0">
                <a:latin typeface="Broadway" panose="04040905080B02020502" pitchFamily="82" charset="0"/>
              </a:rPr>
              <a:t>rejonowy:</a:t>
            </a:r>
            <a:endParaRPr lang="pl-PL" sz="2400" b="1" dirty="0" smtClean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sz="2400" dirty="0">
                <a:latin typeface="Broadway" panose="04040905080B02020502" pitchFamily="82" charset="0"/>
              </a:rPr>
              <a:t>Agnieszka Labudda,  </a:t>
            </a:r>
            <a:endParaRPr lang="pl-PL" sz="2400" dirty="0" smtClean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sz="2400" dirty="0" smtClean="0">
                <a:latin typeface="Broadway" panose="04040905080B02020502" pitchFamily="82" charset="0"/>
              </a:rPr>
              <a:t>Paweł </a:t>
            </a:r>
            <a:r>
              <a:rPr lang="pl-PL" sz="2400" dirty="0">
                <a:latin typeface="Broadway" panose="04040905080B02020502" pitchFamily="82" charset="0"/>
              </a:rPr>
              <a:t>Labudda, </a:t>
            </a:r>
            <a:endParaRPr lang="pl-PL" sz="2400" dirty="0" smtClean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sz="2400" dirty="0" smtClean="0">
                <a:latin typeface="Broadway" panose="04040905080B02020502" pitchFamily="82" charset="0"/>
              </a:rPr>
              <a:t>Marek </a:t>
            </a:r>
            <a:r>
              <a:rPr lang="pl-PL" sz="2400" dirty="0">
                <a:latin typeface="Broadway" panose="04040905080B02020502" pitchFamily="82" charset="0"/>
              </a:rPr>
              <a:t>Grabowski, </a:t>
            </a:r>
            <a:endParaRPr lang="pl-PL" sz="2400" dirty="0" smtClean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sz="2400" dirty="0" smtClean="0">
                <a:latin typeface="Broadway" panose="04040905080B02020502" pitchFamily="82" charset="0"/>
              </a:rPr>
              <a:t>Szymon </a:t>
            </a:r>
            <a:r>
              <a:rPr lang="pl-PL" sz="2400" dirty="0" smtClean="0">
                <a:latin typeface="Broadway" panose="04040905080B02020502" pitchFamily="82" charset="0"/>
              </a:rPr>
              <a:t>Stachowiak</a:t>
            </a:r>
          </a:p>
          <a:p>
            <a:pPr marL="0" indent="0" algn="ctr">
              <a:buNone/>
            </a:pPr>
            <a:endParaRPr lang="pl-PL" sz="2400" dirty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dirty="0" smtClean="0">
                <a:latin typeface="Broadway" panose="04040905080B02020502" pitchFamily="82" charset="0"/>
              </a:rPr>
              <a:t>Etap wojewódzki:</a:t>
            </a:r>
          </a:p>
          <a:p>
            <a:pPr marL="0" indent="0" algn="ctr">
              <a:buNone/>
            </a:pPr>
            <a:r>
              <a:rPr lang="pl-PL" dirty="0" smtClean="0">
                <a:latin typeface="Broadway" panose="04040905080B02020502" pitchFamily="82" charset="0"/>
              </a:rPr>
              <a:t>Szymon Stachowiak</a:t>
            </a:r>
            <a:endParaRPr lang="pl-PL" dirty="0"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5389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448" y="193184"/>
            <a:ext cx="8384146" cy="6413678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365125"/>
            <a:ext cx="3039413" cy="1325563"/>
          </a:xfrm>
        </p:spPr>
        <p:txBody>
          <a:bodyPr/>
          <a:lstStyle/>
          <a:p>
            <a:pPr algn="ctr"/>
            <a:r>
              <a:rPr lang="pl-PL" b="1" dirty="0" smtClean="0">
                <a:latin typeface="Broadway" panose="04040905080B02020502" pitchFamily="82" charset="0"/>
              </a:rPr>
              <a:t>Chemia</a:t>
            </a:r>
            <a:endParaRPr lang="pl-PL" b="1" dirty="0">
              <a:latin typeface="Broadway" panose="04040905080B02020502" pitchFamily="82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825625"/>
            <a:ext cx="3464417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2400" b="1" dirty="0" smtClean="0">
                <a:latin typeface="Broadway" panose="04040905080B02020502" pitchFamily="82" charset="0"/>
              </a:rPr>
              <a:t>Etap </a:t>
            </a:r>
            <a:r>
              <a:rPr lang="pl-PL" sz="2400" b="1" dirty="0" smtClean="0">
                <a:latin typeface="Broadway" panose="04040905080B02020502" pitchFamily="82" charset="0"/>
              </a:rPr>
              <a:t>szkolny:</a:t>
            </a:r>
            <a:endParaRPr lang="pl-PL" sz="2400" b="1" dirty="0" smtClean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sz="2400" dirty="0" smtClean="0">
                <a:latin typeface="Broadway" panose="04040905080B02020502" pitchFamily="82" charset="0"/>
              </a:rPr>
              <a:t>19 uczestników</a:t>
            </a:r>
          </a:p>
          <a:p>
            <a:pPr marL="0" indent="0" algn="ctr">
              <a:buNone/>
            </a:pPr>
            <a:endParaRPr lang="pl-PL" dirty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b="1" dirty="0" smtClean="0">
                <a:latin typeface="Broadway" panose="04040905080B02020502" pitchFamily="82" charset="0"/>
              </a:rPr>
              <a:t>Etap rejonowy</a:t>
            </a:r>
            <a:r>
              <a:rPr lang="pl-PL" dirty="0">
                <a:latin typeface="Broadway" panose="04040905080B02020502" pitchFamily="82" charset="0"/>
              </a:rPr>
              <a:t> </a:t>
            </a:r>
            <a:r>
              <a:rPr lang="pl-PL" dirty="0" smtClean="0">
                <a:latin typeface="Broadway" panose="04040905080B02020502" pitchFamily="82" charset="0"/>
              </a:rPr>
              <a:t>:</a:t>
            </a:r>
            <a:endParaRPr lang="pl-PL" dirty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dirty="0">
                <a:latin typeface="Broadway" panose="04040905080B02020502" pitchFamily="82" charset="0"/>
              </a:rPr>
              <a:t>Małgorzata Kotkiewicz,</a:t>
            </a:r>
          </a:p>
          <a:p>
            <a:pPr marL="0" indent="0" algn="ctr">
              <a:buNone/>
            </a:pPr>
            <a:r>
              <a:rPr lang="pl-PL" dirty="0">
                <a:latin typeface="Broadway" panose="04040905080B02020502" pitchFamily="82" charset="0"/>
              </a:rPr>
              <a:t>Katarzyna Łakocka</a:t>
            </a:r>
            <a:r>
              <a:rPr lang="pl-PL" dirty="0" smtClean="0">
                <a:latin typeface="Broadway" panose="04040905080B02020502" pitchFamily="82" charset="0"/>
              </a:rPr>
              <a:t>,</a:t>
            </a:r>
          </a:p>
          <a:p>
            <a:pPr marL="0" indent="0" algn="ctr">
              <a:buNone/>
            </a:pPr>
            <a:r>
              <a:rPr lang="pl-PL" dirty="0" smtClean="0">
                <a:latin typeface="Broadway" panose="04040905080B02020502" pitchFamily="82" charset="0"/>
              </a:rPr>
              <a:t> </a:t>
            </a:r>
            <a:r>
              <a:rPr lang="pl-PL" dirty="0">
                <a:latin typeface="Broadway" panose="04040905080B02020502" pitchFamily="82" charset="0"/>
              </a:rPr>
              <a:t>Jakub Rezmer</a:t>
            </a:r>
          </a:p>
        </p:txBody>
      </p:sp>
    </p:spTree>
    <p:extLst>
      <p:ext uri="{BB962C8B-B14F-4D97-AF65-F5344CB8AC3E}">
        <p14:creationId xmlns:p14="http://schemas.microsoft.com/office/powerpoint/2010/main" val="18304908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477" y="283334"/>
            <a:ext cx="8255360" cy="6297769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365125"/>
            <a:ext cx="3670477" cy="1325563"/>
          </a:xfrm>
        </p:spPr>
        <p:txBody>
          <a:bodyPr/>
          <a:lstStyle/>
          <a:p>
            <a:pPr algn="ctr"/>
            <a:r>
              <a:rPr lang="pl-PL" b="1" dirty="0" smtClean="0">
                <a:latin typeface="Broadway" panose="04040905080B02020502" pitchFamily="82" charset="0"/>
              </a:rPr>
              <a:t>Biologia</a:t>
            </a:r>
            <a:endParaRPr lang="pl-PL" b="1" dirty="0">
              <a:latin typeface="Broadway" panose="04040905080B02020502" pitchFamily="82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825625"/>
            <a:ext cx="3670477" cy="4351338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pl-PL" sz="2400" b="1" dirty="0" smtClean="0">
                <a:latin typeface="Broadway" panose="04040905080B02020502" pitchFamily="82" charset="0"/>
              </a:rPr>
              <a:t>Etap </a:t>
            </a:r>
            <a:r>
              <a:rPr lang="pl-PL" sz="2400" b="1" dirty="0" smtClean="0">
                <a:latin typeface="Broadway" panose="04040905080B02020502" pitchFamily="82" charset="0"/>
              </a:rPr>
              <a:t>szkolny:</a:t>
            </a:r>
            <a:endParaRPr lang="pl-PL" sz="2400" b="1" dirty="0" smtClean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sz="2400" dirty="0" smtClean="0">
                <a:latin typeface="Broadway" panose="04040905080B02020502" pitchFamily="82" charset="0"/>
              </a:rPr>
              <a:t>15 uczestników</a:t>
            </a:r>
          </a:p>
          <a:p>
            <a:pPr marL="0" indent="0" algn="ctr">
              <a:buNone/>
            </a:pPr>
            <a:endParaRPr lang="pl-PL" dirty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b="1" dirty="0" smtClean="0">
                <a:latin typeface="Broadway" panose="04040905080B02020502" pitchFamily="82" charset="0"/>
              </a:rPr>
              <a:t>Etap </a:t>
            </a:r>
            <a:r>
              <a:rPr lang="pl-PL" b="1" dirty="0" smtClean="0">
                <a:latin typeface="Broadway" panose="04040905080B02020502" pitchFamily="82" charset="0"/>
              </a:rPr>
              <a:t>rejonowy:</a:t>
            </a:r>
            <a:endParaRPr lang="pl-PL" b="1" dirty="0" smtClean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dirty="0">
                <a:latin typeface="Broadway" panose="04040905080B02020502" pitchFamily="82" charset="0"/>
              </a:rPr>
              <a:t>Kacper Koss,</a:t>
            </a:r>
          </a:p>
          <a:p>
            <a:pPr marL="0" indent="0" algn="ctr">
              <a:buNone/>
            </a:pPr>
            <a:r>
              <a:rPr lang="pl-PL" dirty="0">
                <a:latin typeface="Broadway" panose="04040905080B02020502" pitchFamily="82" charset="0"/>
              </a:rPr>
              <a:t>Julia Krzewniak</a:t>
            </a:r>
            <a:r>
              <a:rPr lang="pl-PL" dirty="0" smtClean="0">
                <a:latin typeface="Broadway" panose="04040905080B02020502" pitchFamily="82" charset="0"/>
              </a:rPr>
              <a:t>,</a:t>
            </a:r>
          </a:p>
          <a:p>
            <a:pPr marL="0" indent="0" algn="ctr">
              <a:buNone/>
            </a:pPr>
            <a:r>
              <a:rPr lang="pl-PL" dirty="0" smtClean="0">
                <a:latin typeface="Broadway" panose="04040905080B02020502" pitchFamily="82" charset="0"/>
              </a:rPr>
              <a:t> </a:t>
            </a:r>
            <a:r>
              <a:rPr lang="pl-PL" dirty="0">
                <a:latin typeface="Broadway" panose="04040905080B02020502" pitchFamily="82" charset="0"/>
              </a:rPr>
              <a:t>Jagoda Kuniewicz</a:t>
            </a:r>
            <a:r>
              <a:rPr lang="pl-PL" dirty="0" smtClean="0">
                <a:latin typeface="Broadway" panose="04040905080B02020502" pitchFamily="82" charset="0"/>
              </a:rPr>
              <a:t>,</a:t>
            </a:r>
          </a:p>
          <a:p>
            <a:pPr marL="0" indent="0" algn="ctr">
              <a:buNone/>
            </a:pPr>
            <a:r>
              <a:rPr lang="pl-PL" dirty="0" smtClean="0">
                <a:latin typeface="Broadway" panose="04040905080B02020502" pitchFamily="82" charset="0"/>
              </a:rPr>
              <a:t> </a:t>
            </a:r>
            <a:r>
              <a:rPr lang="pl-PL" dirty="0">
                <a:latin typeface="Broadway" panose="04040905080B02020502" pitchFamily="82" charset="0"/>
              </a:rPr>
              <a:t>Katarzyna Łakocka</a:t>
            </a:r>
            <a:r>
              <a:rPr lang="pl-PL" dirty="0" smtClean="0">
                <a:latin typeface="Broadway" panose="04040905080B02020502" pitchFamily="82" charset="0"/>
              </a:rPr>
              <a:t>,</a:t>
            </a:r>
          </a:p>
          <a:p>
            <a:pPr marL="0" indent="0" algn="ctr">
              <a:buNone/>
            </a:pPr>
            <a:r>
              <a:rPr lang="pl-PL" dirty="0" smtClean="0">
                <a:latin typeface="Broadway" panose="04040905080B02020502" pitchFamily="82" charset="0"/>
              </a:rPr>
              <a:t> </a:t>
            </a:r>
            <a:r>
              <a:rPr lang="pl-PL" dirty="0">
                <a:latin typeface="Broadway" panose="04040905080B02020502" pitchFamily="82" charset="0"/>
              </a:rPr>
              <a:t>Jakub Rezmer</a:t>
            </a:r>
            <a:r>
              <a:rPr lang="pl-PL" dirty="0" smtClean="0">
                <a:latin typeface="Broadway" panose="04040905080B02020502" pitchFamily="82" charset="0"/>
              </a:rPr>
              <a:t>,</a:t>
            </a:r>
          </a:p>
          <a:p>
            <a:pPr marL="0" indent="0" algn="ctr">
              <a:buNone/>
            </a:pPr>
            <a:r>
              <a:rPr lang="pl-PL" dirty="0" smtClean="0">
                <a:latin typeface="Broadway" panose="04040905080B02020502" pitchFamily="82" charset="0"/>
              </a:rPr>
              <a:t> </a:t>
            </a:r>
            <a:r>
              <a:rPr lang="pl-PL" dirty="0">
                <a:latin typeface="Broadway" panose="04040905080B02020502" pitchFamily="82" charset="0"/>
              </a:rPr>
              <a:t>Aleksandra Wach</a:t>
            </a:r>
            <a:r>
              <a:rPr lang="pl-PL" dirty="0" smtClean="0">
                <a:latin typeface="Broadway" panose="04040905080B02020502" pitchFamily="82" charset="0"/>
              </a:rPr>
              <a:t>,</a:t>
            </a:r>
            <a:endParaRPr lang="pl-PL" dirty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dirty="0">
                <a:latin typeface="Broadway" panose="04040905080B02020502" pitchFamily="82" charset="0"/>
              </a:rPr>
              <a:t>  </a:t>
            </a:r>
            <a:r>
              <a:rPr lang="pl-PL" dirty="0" smtClean="0">
                <a:latin typeface="Broadway" panose="04040905080B02020502" pitchFamily="82" charset="0"/>
              </a:rPr>
              <a:t>Alicja </a:t>
            </a:r>
            <a:r>
              <a:rPr lang="pl-PL" dirty="0">
                <a:latin typeface="Broadway" panose="04040905080B02020502" pitchFamily="82" charset="0"/>
              </a:rPr>
              <a:t>Zielkowska,</a:t>
            </a:r>
          </a:p>
        </p:txBody>
      </p:sp>
    </p:spTree>
    <p:extLst>
      <p:ext uri="{BB962C8B-B14F-4D97-AF65-F5344CB8AC3E}">
        <p14:creationId xmlns:p14="http://schemas.microsoft.com/office/powerpoint/2010/main" val="34727424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994" y="296213"/>
            <a:ext cx="8126567" cy="6272011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365125"/>
            <a:ext cx="3837904" cy="1325563"/>
          </a:xfrm>
        </p:spPr>
        <p:txBody>
          <a:bodyPr/>
          <a:lstStyle/>
          <a:p>
            <a:pPr algn="ctr"/>
            <a:r>
              <a:rPr lang="pl-PL" b="1" dirty="0" smtClean="0">
                <a:latin typeface="Broadway" panose="04040905080B02020502" pitchFamily="82" charset="0"/>
              </a:rPr>
              <a:t>Geografia</a:t>
            </a:r>
            <a:endParaRPr lang="pl-PL" b="1" dirty="0">
              <a:latin typeface="Broadway" panose="04040905080B02020502" pitchFamily="82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854557"/>
            <a:ext cx="3721994" cy="432240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2400" b="1" dirty="0" smtClean="0">
                <a:latin typeface="Broadway" panose="04040905080B02020502" pitchFamily="82" charset="0"/>
              </a:rPr>
              <a:t>Etap </a:t>
            </a:r>
            <a:r>
              <a:rPr lang="pl-PL" sz="2400" b="1" dirty="0" smtClean="0">
                <a:latin typeface="Broadway" panose="04040905080B02020502" pitchFamily="82" charset="0"/>
              </a:rPr>
              <a:t>szkolny:</a:t>
            </a:r>
            <a:endParaRPr lang="pl-PL" sz="2400" b="1" dirty="0" smtClean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sz="2400" dirty="0" smtClean="0">
                <a:latin typeface="Broadway" panose="04040905080B02020502" pitchFamily="82" charset="0"/>
              </a:rPr>
              <a:t>12 uczestników</a:t>
            </a:r>
          </a:p>
          <a:p>
            <a:pPr marL="0" indent="0" algn="ctr">
              <a:buNone/>
            </a:pPr>
            <a:endParaRPr lang="pl-PL" dirty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b="1" dirty="0" smtClean="0">
                <a:latin typeface="Broadway" panose="04040905080B02020502" pitchFamily="82" charset="0"/>
              </a:rPr>
              <a:t>Etap </a:t>
            </a:r>
            <a:r>
              <a:rPr lang="pl-PL" b="1" dirty="0" smtClean="0">
                <a:latin typeface="Broadway" panose="04040905080B02020502" pitchFamily="82" charset="0"/>
              </a:rPr>
              <a:t>rejonowy:</a:t>
            </a:r>
            <a:endParaRPr lang="pl-PL" b="1" dirty="0" smtClean="0">
              <a:latin typeface="Broadway" panose="04040905080B02020502" pitchFamily="82" charset="0"/>
            </a:endParaRPr>
          </a:p>
          <a:p>
            <a:pPr marL="0" indent="0" algn="ctr">
              <a:buNone/>
            </a:pPr>
            <a:r>
              <a:rPr lang="pl-PL" dirty="0">
                <a:latin typeface="Broadway" panose="04040905080B02020502" pitchFamily="82" charset="0"/>
              </a:rPr>
              <a:t>Katarzyna Łakocka</a:t>
            </a:r>
            <a:r>
              <a:rPr lang="pl-PL" dirty="0" smtClean="0">
                <a:latin typeface="Broadway" panose="04040905080B02020502" pitchFamily="82" charset="0"/>
              </a:rPr>
              <a:t>,</a:t>
            </a:r>
          </a:p>
          <a:p>
            <a:pPr marL="0" indent="0" algn="ctr">
              <a:buNone/>
            </a:pPr>
            <a:r>
              <a:rPr lang="pl-PL" dirty="0" smtClean="0">
                <a:latin typeface="Broadway" panose="04040905080B02020502" pitchFamily="82" charset="0"/>
              </a:rPr>
              <a:t>Albert </a:t>
            </a:r>
            <a:r>
              <a:rPr lang="pl-PL" dirty="0" smtClean="0">
                <a:latin typeface="Broadway" panose="04040905080B02020502" pitchFamily="82" charset="0"/>
              </a:rPr>
              <a:t>Pawlikowski</a:t>
            </a:r>
            <a:endParaRPr lang="pl-PL" b="1" dirty="0"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4233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kom\AppData\Local\Temp\1975188_670310076344810_1305825297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670" y="180304"/>
            <a:ext cx="6735650" cy="667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/>
          <p:cNvSpPr txBox="1"/>
          <p:nvPr/>
        </p:nvSpPr>
        <p:spPr>
          <a:xfrm>
            <a:off x="115910" y="339213"/>
            <a:ext cx="4262907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400" dirty="0" smtClean="0">
                <a:latin typeface="Broadway" panose="04040905080B02020502" pitchFamily="82" charset="0"/>
              </a:rPr>
              <a:t>Informatyka</a:t>
            </a:r>
          </a:p>
          <a:p>
            <a:pPr algn="ctr"/>
            <a:endParaRPr lang="pl-PL" sz="3600" dirty="0" smtClean="0">
              <a:latin typeface="Broadway" panose="04040905080B02020502" pitchFamily="82" charset="0"/>
            </a:endParaRPr>
          </a:p>
          <a:p>
            <a:pPr algn="ctr"/>
            <a:r>
              <a:rPr lang="pl-PL" sz="3600" dirty="0" smtClean="0">
                <a:latin typeface="Broadway" panose="04040905080B02020502" pitchFamily="82" charset="0"/>
              </a:rPr>
              <a:t>10 uczniów</a:t>
            </a:r>
            <a:endParaRPr lang="pl-PL" sz="3600" dirty="0"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888177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kom\AppData\Local\Temp\1932566_667475726628245_1943220669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873" y="0"/>
            <a:ext cx="82939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ole tekstowe 2"/>
          <p:cNvSpPr txBox="1"/>
          <p:nvPr/>
        </p:nvSpPr>
        <p:spPr>
          <a:xfrm>
            <a:off x="283335" y="270456"/>
            <a:ext cx="3451538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dirty="0" smtClean="0">
                <a:latin typeface="Broadway" panose="04040905080B02020502" pitchFamily="82" charset="0"/>
              </a:rPr>
              <a:t>Historia</a:t>
            </a:r>
          </a:p>
          <a:p>
            <a:endParaRPr lang="pl-PL" sz="4000" dirty="0" smtClean="0">
              <a:latin typeface="Broadway" panose="04040905080B02020502" pitchFamily="82" charset="0"/>
            </a:endParaRPr>
          </a:p>
          <a:p>
            <a:r>
              <a:rPr lang="pl-PL" sz="3200" dirty="0" smtClean="0">
                <a:latin typeface="Broadway" panose="04040905080B02020502" pitchFamily="82" charset="0"/>
              </a:rPr>
              <a:t>Etap szkolny:</a:t>
            </a:r>
          </a:p>
          <a:p>
            <a:r>
              <a:rPr lang="pl-PL" sz="3200" dirty="0" smtClean="0">
                <a:latin typeface="Broadway" panose="04040905080B02020502" pitchFamily="82" charset="0"/>
              </a:rPr>
              <a:t>6 uczniów</a:t>
            </a:r>
          </a:p>
          <a:p>
            <a:endParaRPr lang="pl-PL" sz="3200" dirty="0" smtClean="0">
              <a:latin typeface="Broadway" panose="04040905080B02020502" pitchFamily="82" charset="0"/>
            </a:endParaRPr>
          </a:p>
          <a:p>
            <a:r>
              <a:rPr lang="pl-PL" sz="3200" dirty="0" smtClean="0">
                <a:latin typeface="Broadway" panose="04040905080B02020502" pitchFamily="82" charset="0"/>
              </a:rPr>
              <a:t>Etap </a:t>
            </a:r>
          </a:p>
          <a:p>
            <a:r>
              <a:rPr lang="pl-PL" sz="3200" dirty="0" smtClean="0">
                <a:latin typeface="Broadway" panose="04040905080B02020502" pitchFamily="82" charset="0"/>
              </a:rPr>
              <a:t>rejonowy:</a:t>
            </a:r>
          </a:p>
          <a:p>
            <a:r>
              <a:rPr lang="pl-PL" sz="3200" dirty="0" smtClean="0">
                <a:latin typeface="Broadway" panose="04040905080B02020502" pitchFamily="82" charset="0"/>
              </a:rPr>
              <a:t>Magdalena Peplińska, Jakub Rezmer</a:t>
            </a:r>
            <a:endParaRPr lang="pl-PL" sz="3200" dirty="0"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767550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864</TotalTime>
  <Words>489</Words>
  <Application>Microsoft Office PowerPoint</Application>
  <PresentationFormat>Niestandardowy</PresentationFormat>
  <Paragraphs>230</Paragraphs>
  <Slides>31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31</vt:i4>
      </vt:variant>
    </vt:vector>
  </HeadingPairs>
  <TitlesOfParts>
    <vt:vector size="32" baseType="lpstr">
      <vt:lpstr>Motyw pakietu Office</vt:lpstr>
      <vt:lpstr>Prezentacja programu PowerPoint</vt:lpstr>
      <vt:lpstr>Prezentacja programu PowerPoint</vt:lpstr>
      <vt:lpstr>Fizyka</vt:lpstr>
      <vt:lpstr>Matematyka</vt:lpstr>
      <vt:lpstr>Chemia</vt:lpstr>
      <vt:lpstr>Biologia</vt:lpstr>
      <vt:lpstr>Geografia</vt:lpstr>
      <vt:lpstr>Prezentacja programu PowerPoint</vt:lpstr>
      <vt:lpstr>Prezentacja programu PowerPoint</vt:lpstr>
      <vt:lpstr>Prezentacja programu PowerPoint</vt:lpstr>
      <vt:lpstr>Prezentacja programu PowerPoint</vt:lpstr>
      <vt:lpstr>Multitesty</vt:lpstr>
      <vt:lpstr>Historia  11 uczniów</vt:lpstr>
      <vt:lpstr>Chemia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</vt:lpstr>
      <vt:lpstr>Prezentacja programu PowerPoint</vt:lpstr>
      <vt:lpstr>Osiągnięcia sportowe</vt:lpstr>
      <vt:lpstr>Prezentacja programu PowerPoint</vt:lpstr>
      <vt:lpstr>Prezentacja programu PowerPoint</vt:lpstr>
      <vt:lpstr>Prezentacja programu PowerPoint</vt:lpstr>
      <vt:lpstr>Szachy</vt:lpstr>
      <vt:lpstr>Tenis stołowy</vt:lpstr>
      <vt:lpstr>Pływanie</vt:lpstr>
      <vt:lpstr>Unihokej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Konkursy przedmiotowe w SGJ w roku szkolnym 2014/2015</dc:title>
  <dc:creator>Konto Microsoft</dc:creator>
  <cp:lastModifiedBy>Kowalski Ryszard</cp:lastModifiedBy>
  <cp:revision>44</cp:revision>
  <dcterms:created xsi:type="dcterms:W3CDTF">2015-01-17T10:05:42Z</dcterms:created>
  <dcterms:modified xsi:type="dcterms:W3CDTF">2015-01-20T21:16:10Z</dcterms:modified>
</cp:coreProperties>
</file>