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0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7" name="Podtytuł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sp>
        <p:nvSpPr>
          <p:cNvPr id="30" name="Symbol zastępczy daty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AC462-E242-4347-91EF-76CFCDB81B95}" type="datetimeFigureOut">
              <a:rPr lang="pl-PL" smtClean="0"/>
              <a:pPr/>
              <a:t>2016-01-18</a:t>
            </a:fld>
            <a:endParaRPr lang="pl-PL"/>
          </a:p>
        </p:txBody>
      </p:sp>
      <p:sp>
        <p:nvSpPr>
          <p:cNvPr id="19" name="Symbol zastępczy stopki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27" name="Symbol zastępczy numeru slajd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7BF25-786A-485A-93C4-EC7FB8AE0E9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AC462-E242-4347-91EF-76CFCDB81B95}" type="datetimeFigureOut">
              <a:rPr lang="pl-PL" smtClean="0"/>
              <a:pPr/>
              <a:t>2016-01-18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7BF25-786A-485A-93C4-EC7FB8AE0E9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AC462-E242-4347-91EF-76CFCDB81B95}" type="datetimeFigureOut">
              <a:rPr lang="pl-PL" smtClean="0"/>
              <a:pPr/>
              <a:t>2016-01-18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7BF25-786A-485A-93C4-EC7FB8AE0E9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AC462-E242-4347-91EF-76CFCDB81B95}" type="datetimeFigureOut">
              <a:rPr lang="pl-PL" smtClean="0"/>
              <a:pPr/>
              <a:t>2016-01-18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7BF25-786A-485A-93C4-EC7FB8AE0E9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AC462-E242-4347-91EF-76CFCDB81B95}" type="datetimeFigureOut">
              <a:rPr lang="pl-PL" smtClean="0"/>
              <a:pPr/>
              <a:t>2016-01-18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7BF25-786A-485A-93C4-EC7FB8AE0E9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AC462-E242-4347-91EF-76CFCDB81B95}" type="datetimeFigureOut">
              <a:rPr lang="pl-PL" smtClean="0"/>
              <a:pPr/>
              <a:t>2016-01-18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7BF25-786A-485A-93C4-EC7FB8AE0E9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AC462-E242-4347-91EF-76CFCDB81B95}" type="datetimeFigureOut">
              <a:rPr lang="pl-PL" smtClean="0"/>
              <a:pPr/>
              <a:t>2016-01-18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7BF25-786A-485A-93C4-EC7FB8AE0E9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AC462-E242-4347-91EF-76CFCDB81B95}" type="datetimeFigureOut">
              <a:rPr lang="pl-PL" smtClean="0"/>
              <a:pPr/>
              <a:t>2016-01-18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7BF25-786A-485A-93C4-EC7FB8AE0E9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AC462-E242-4347-91EF-76CFCDB81B95}" type="datetimeFigureOut">
              <a:rPr lang="pl-PL" smtClean="0"/>
              <a:pPr/>
              <a:t>2016-01-18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7BF25-786A-485A-93C4-EC7FB8AE0E9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AC462-E242-4347-91EF-76CFCDB81B95}" type="datetimeFigureOut">
              <a:rPr lang="pl-PL" smtClean="0"/>
              <a:pPr/>
              <a:t>2016-01-18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7BF25-786A-485A-93C4-EC7FB8AE0E9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ze ściętym i zaokrąglonym rogiem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ójkąt prostokątny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AC462-E242-4347-91EF-76CFCDB81B95}" type="datetimeFigureOut">
              <a:rPr lang="pl-PL" smtClean="0"/>
              <a:pPr/>
              <a:t>2016-01-18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2C7BF25-786A-485A-93C4-EC7FB8AE0E90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l-PL" smtClean="0"/>
              <a:t>Kliknij ikonę, aby dodać obraz</a:t>
            </a:r>
            <a:endParaRPr kumimoji="0" lang="en-US" dirty="0"/>
          </a:p>
        </p:txBody>
      </p:sp>
      <p:sp>
        <p:nvSpPr>
          <p:cNvPr id="10" name="Dowolny kształt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Dowolny kształt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owolny kształt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owolny kształt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Symbol zastępczy tytułu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0" name="Symbol zastępczy tekstu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10" name="Symbol zastępczy daty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7DAC462-E242-4347-91EF-76CFCDB81B95}" type="datetimeFigureOut">
              <a:rPr lang="pl-PL" smtClean="0"/>
              <a:pPr/>
              <a:t>2016-01-18</a:t>
            </a:fld>
            <a:endParaRPr lang="pl-PL"/>
          </a:p>
        </p:txBody>
      </p:sp>
      <p:sp>
        <p:nvSpPr>
          <p:cNvPr id="22" name="Symbol zastępczy stopki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18" name="Symbol zastępczy numeru slajdu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2C7BF25-786A-485A-93C4-EC7FB8AE0E90}" type="slidenum">
              <a:rPr lang="pl-PL" smtClean="0"/>
              <a:pPr/>
              <a:t>‹#›</a:t>
            </a:fld>
            <a:endParaRPr lang="pl-PL"/>
          </a:p>
        </p:txBody>
      </p:sp>
      <p:grpSp>
        <p:nvGrpSpPr>
          <p:cNvPr id="2" name="Grupa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Dowolny kształt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Dowolny kształt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pl-PL" dirty="0" smtClean="0">
                <a:latin typeface="+mn-lt"/>
              </a:rPr>
              <a:t>Konkursy, olimpiady, </a:t>
            </a:r>
            <a:r>
              <a:rPr lang="pl-PL" dirty="0" err="1" smtClean="0">
                <a:latin typeface="+mn-lt"/>
              </a:rPr>
              <a:t>multitesty</a:t>
            </a:r>
            <a:r>
              <a:rPr lang="pl-PL" dirty="0" smtClean="0">
                <a:latin typeface="+mn-lt"/>
              </a:rPr>
              <a:t> w SGJ</a:t>
            </a:r>
            <a:endParaRPr lang="pl-PL" dirty="0">
              <a:latin typeface="+mn-lt"/>
            </a:endParaRP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533400" y="3789040"/>
            <a:ext cx="7854696" cy="1728192"/>
          </a:xfrm>
        </p:spPr>
        <p:txBody>
          <a:bodyPr>
            <a:normAutofit/>
          </a:bodyPr>
          <a:lstStyle/>
          <a:p>
            <a:pPr algn="ctr"/>
            <a:r>
              <a:rPr lang="pl-PL" sz="3200" dirty="0" smtClean="0"/>
              <a:t>I semestr</a:t>
            </a:r>
          </a:p>
          <a:p>
            <a:pPr algn="ctr"/>
            <a:r>
              <a:rPr lang="pl-PL" sz="3200" dirty="0" smtClean="0"/>
              <a:t>Rok szkolny 2015/2016</a:t>
            </a:r>
            <a:endParaRPr lang="pl-PL" sz="3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>
          <a:xfrm>
            <a:off x="467544" y="2420888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pl-PL" sz="6000" b="1" dirty="0" err="1" smtClean="0">
                <a:solidFill>
                  <a:schemeClr val="tx1"/>
                </a:solidFill>
                <a:latin typeface="+mn-lt"/>
              </a:rPr>
              <a:t>Multitesty</a:t>
            </a:r>
            <a:endParaRPr lang="pl-PL" sz="6000" b="1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>
                <a:latin typeface="+mn-lt"/>
              </a:rPr>
              <a:t>Biologia</a:t>
            </a:r>
            <a:endParaRPr lang="pl-PL" dirty="0">
              <a:latin typeface="+mn-lt"/>
            </a:endParaRPr>
          </a:p>
        </p:txBody>
      </p:sp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b="1" dirty="0" smtClean="0">
                <a:solidFill>
                  <a:schemeClr val="accent1">
                    <a:lumMod val="50000"/>
                  </a:schemeClr>
                </a:solidFill>
              </a:rPr>
              <a:t>Marcelina </a:t>
            </a:r>
            <a:r>
              <a:rPr lang="pl-PL" b="1" dirty="0" err="1" smtClean="0">
                <a:solidFill>
                  <a:schemeClr val="accent1">
                    <a:lumMod val="50000"/>
                  </a:schemeClr>
                </a:solidFill>
              </a:rPr>
              <a:t>Cygert</a:t>
            </a:r>
            <a:r>
              <a:rPr lang="pl-PL" b="1" dirty="0" smtClean="0">
                <a:solidFill>
                  <a:schemeClr val="accent1">
                    <a:lumMod val="50000"/>
                  </a:schemeClr>
                </a:solidFill>
              </a:rPr>
              <a:t> – wyróżnienie – 12 </a:t>
            </a:r>
            <a:r>
              <a:rPr lang="pl-PL" b="1" dirty="0" err="1" smtClean="0">
                <a:solidFill>
                  <a:schemeClr val="accent1">
                    <a:lumMod val="50000"/>
                  </a:schemeClr>
                </a:solidFill>
              </a:rPr>
              <a:t>msc</a:t>
            </a:r>
            <a:r>
              <a:rPr lang="pl-PL" b="1" dirty="0" smtClean="0">
                <a:solidFill>
                  <a:schemeClr val="accent1">
                    <a:lumMod val="50000"/>
                  </a:schemeClr>
                </a:solidFill>
              </a:rPr>
              <a:t> w kraju</a:t>
            </a:r>
          </a:p>
          <a:p>
            <a:r>
              <a:rPr lang="pl-PL" dirty="0" smtClean="0"/>
              <a:t>Marcel Dybowski</a:t>
            </a:r>
          </a:p>
          <a:p>
            <a:r>
              <a:rPr lang="pl-PL" dirty="0" smtClean="0"/>
              <a:t>Julia </a:t>
            </a:r>
            <a:r>
              <a:rPr lang="pl-PL" dirty="0" err="1" smtClean="0"/>
              <a:t>Godnicz</a:t>
            </a:r>
            <a:endParaRPr lang="pl-PL" dirty="0" smtClean="0"/>
          </a:p>
          <a:p>
            <a:r>
              <a:rPr lang="pl-PL" dirty="0" smtClean="0"/>
              <a:t>Artur Kamieniecki </a:t>
            </a:r>
          </a:p>
          <a:p>
            <a:r>
              <a:rPr lang="pl-PL" dirty="0" smtClean="0"/>
              <a:t>Przemysław Maciejczyk</a:t>
            </a:r>
          </a:p>
          <a:p>
            <a:r>
              <a:rPr lang="pl-PL" dirty="0" smtClean="0"/>
              <a:t>Emilia </a:t>
            </a:r>
            <a:r>
              <a:rPr lang="pl-PL" dirty="0" err="1" smtClean="0"/>
              <a:t>Ramczyk</a:t>
            </a:r>
            <a:endParaRPr lang="pl-PL" dirty="0" smtClean="0"/>
          </a:p>
          <a:p>
            <a:r>
              <a:rPr lang="pl-PL" b="1" dirty="0" smtClean="0">
                <a:solidFill>
                  <a:schemeClr val="accent1">
                    <a:lumMod val="50000"/>
                  </a:schemeClr>
                </a:solidFill>
              </a:rPr>
              <a:t>Mikołaj </a:t>
            </a:r>
            <a:r>
              <a:rPr lang="pl-PL" b="1" dirty="0" err="1" smtClean="0">
                <a:solidFill>
                  <a:schemeClr val="accent1">
                    <a:lumMod val="50000"/>
                  </a:schemeClr>
                </a:solidFill>
              </a:rPr>
              <a:t>Seniuk</a:t>
            </a:r>
            <a:r>
              <a:rPr lang="pl-PL" b="1" dirty="0" smtClean="0">
                <a:solidFill>
                  <a:schemeClr val="accent1">
                    <a:lumMod val="50000"/>
                  </a:schemeClr>
                </a:solidFill>
              </a:rPr>
              <a:t> – </a:t>
            </a:r>
            <a:r>
              <a:rPr lang="pl-PL" b="1" dirty="0" err="1" smtClean="0">
                <a:solidFill>
                  <a:schemeClr val="accent1">
                    <a:lumMod val="50000"/>
                  </a:schemeClr>
                </a:solidFill>
              </a:rPr>
              <a:t>wyróznienie</a:t>
            </a:r>
            <a:r>
              <a:rPr lang="pl-PL" b="1" dirty="0" smtClean="0">
                <a:solidFill>
                  <a:schemeClr val="accent1">
                    <a:lumMod val="50000"/>
                  </a:schemeClr>
                </a:solidFill>
              </a:rPr>
              <a:t> – 15 </a:t>
            </a:r>
            <a:r>
              <a:rPr lang="pl-PL" b="1" dirty="0" err="1" smtClean="0">
                <a:solidFill>
                  <a:schemeClr val="accent1">
                    <a:lumMod val="50000"/>
                  </a:schemeClr>
                </a:solidFill>
              </a:rPr>
              <a:t>msc</a:t>
            </a:r>
            <a:r>
              <a:rPr lang="pl-PL" b="1" dirty="0" smtClean="0">
                <a:solidFill>
                  <a:schemeClr val="accent1">
                    <a:lumMod val="50000"/>
                  </a:schemeClr>
                </a:solidFill>
              </a:rPr>
              <a:t> w kraju</a:t>
            </a:r>
          </a:p>
          <a:p>
            <a:r>
              <a:rPr lang="pl-PL" dirty="0" smtClean="0"/>
              <a:t>Bartłomiej Szymański</a:t>
            </a:r>
          </a:p>
          <a:p>
            <a:r>
              <a:rPr lang="pl-PL" dirty="0" smtClean="0"/>
              <a:t>Jan </a:t>
            </a:r>
            <a:r>
              <a:rPr lang="pl-PL" dirty="0" err="1" smtClean="0"/>
              <a:t>Tarraro</a:t>
            </a:r>
            <a:endParaRPr lang="pl-PL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>
                <a:latin typeface="+mn-lt"/>
              </a:rPr>
              <a:t>Chemia</a:t>
            </a:r>
            <a:endParaRPr lang="pl-PL" dirty="0">
              <a:latin typeface="+mn-lt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2708920"/>
            <a:ext cx="8229600" cy="3615680"/>
          </a:xfrm>
        </p:spPr>
        <p:txBody>
          <a:bodyPr/>
          <a:lstStyle/>
          <a:p>
            <a:r>
              <a:rPr lang="pl-PL" dirty="0" smtClean="0"/>
              <a:t>Julia </a:t>
            </a:r>
            <a:r>
              <a:rPr lang="pl-PL" dirty="0" err="1" smtClean="0"/>
              <a:t>Duwe</a:t>
            </a:r>
            <a:r>
              <a:rPr lang="pl-PL" dirty="0" smtClean="0"/>
              <a:t> </a:t>
            </a:r>
          </a:p>
          <a:p>
            <a:r>
              <a:rPr lang="pl-PL" b="1" dirty="0" smtClean="0">
                <a:solidFill>
                  <a:schemeClr val="accent1">
                    <a:lumMod val="50000"/>
                  </a:schemeClr>
                </a:solidFill>
              </a:rPr>
              <a:t>Artur Kamieniecki – wyróżnienie – 13 </a:t>
            </a:r>
            <a:r>
              <a:rPr lang="pl-PL" b="1" dirty="0" err="1" smtClean="0">
                <a:solidFill>
                  <a:schemeClr val="accent1">
                    <a:lumMod val="50000"/>
                  </a:schemeClr>
                </a:solidFill>
              </a:rPr>
              <a:t>msc</a:t>
            </a:r>
            <a:r>
              <a:rPr lang="pl-PL" b="1" dirty="0" smtClean="0">
                <a:solidFill>
                  <a:schemeClr val="accent1">
                    <a:lumMod val="50000"/>
                  </a:schemeClr>
                </a:solidFill>
              </a:rPr>
              <a:t> w kraju</a:t>
            </a:r>
          </a:p>
          <a:p>
            <a:r>
              <a:rPr lang="pl-PL" dirty="0" smtClean="0"/>
              <a:t>Julia Kochanowska</a:t>
            </a:r>
          </a:p>
          <a:p>
            <a:r>
              <a:rPr lang="pl-PL" dirty="0" smtClean="0"/>
              <a:t>Jan </a:t>
            </a:r>
            <a:r>
              <a:rPr lang="pl-PL" dirty="0" err="1" smtClean="0"/>
              <a:t>Tarraro</a:t>
            </a:r>
            <a:endParaRPr lang="pl-PL" dirty="0" smtClean="0"/>
          </a:p>
          <a:p>
            <a:endParaRPr lang="pl-PL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>
                <a:latin typeface="+mn-lt"/>
              </a:rPr>
              <a:t>Fizyka </a:t>
            </a:r>
            <a:endParaRPr lang="pl-PL" dirty="0">
              <a:latin typeface="+mn-lt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759696"/>
          </a:xfrm>
        </p:spPr>
        <p:txBody>
          <a:bodyPr/>
          <a:lstStyle/>
          <a:p>
            <a:r>
              <a:rPr lang="pl-PL" dirty="0" smtClean="0"/>
              <a:t>Artur Kamieniecki</a:t>
            </a:r>
          </a:p>
          <a:p>
            <a:r>
              <a:rPr lang="pl-PL" dirty="0" smtClean="0"/>
              <a:t>Jan </a:t>
            </a:r>
            <a:r>
              <a:rPr lang="pl-PL" dirty="0" err="1" smtClean="0"/>
              <a:t>Tarraro</a:t>
            </a:r>
            <a:endParaRPr lang="pl-PL" dirty="0" smtClean="0"/>
          </a:p>
          <a:p>
            <a:r>
              <a:rPr lang="pl-PL" dirty="0" smtClean="0"/>
              <a:t>Julia </a:t>
            </a:r>
            <a:r>
              <a:rPr lang="pl-PL" dirty="0" err="1" smtClean="0"/>
              <a:t>Duwe</a:t>
            </a:r>
            <a:r>
              <a:rPr lang="pl-PL" dirty="0" smtClean="0"/>
              <a:t>  </a:t>
            </a:r>
          </a:p>
          <a:p>
            <a:r>
              <a:rPr lang="pl-PL" dirty="0" smtClean="0"/>
              <a:t>Oliwia Dolińska</a:t>
            </a:r>
          </a:p>
          <a:p>
            <a:endParaRPr lang="pl-PL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>
                <a:latin typeface="+mn-lt"/>
              </a:rPr>
              <a:t>Geografia</a:t>
            </a:r>
            <a:endParaRPr lang="pl-PL" dirty="0">
              <a:latin typeface="+mn-lt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2924944"/>
            <a:ext cx="8229600" cy="3399656"/>
          </a:xfrm>
        </p:spPr>
        <p:txBody>
          <a:bodyPr/>
          <a:lstStyle/>
          <a:p>
            <a:r>
              <a:rPr lang="pl-PL" dirty="0" smtClean="0"/>
              <a:t>Dolińska Oliwia</a:t>
            </a:r>
          </a:p>
          <a:p>
            <a:r>
              <a:rPr lang="pl-PL" dirty="0" smtClean="0"/>
              <a:t>Julia </a:t>
            </a:r>
            <a:r>
              <a:rPr lang="pl-PL" dirty="0" err="1" smtClean="0"/>
              <a:t>Duwe</a:t>
            </a:r>
            <a:endParaRPr lang="pl-PL" dirty="0" smtClean="0"/>
          </a:p>
          <a:p>
            <a:r>
              <a:rPr lang="pl-PL" dirty="0" smtClean="0"/>
              <a:t>Przemysław Maciejczyk</a:t>
            </a:r>
          </a:p>
          <a:p>
            <a:endParaRPr lang="pl-PL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>
                <a:latin typeface="+mn-lt"/>
              </a:rPr>
              <a:t>Historia</a:t>
            </a:r>
            <a:endParaRPr lang="pl-PL" dirty="0">
              <a:latin typeface="+mn-lt"/>
            </a:endParaRPr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</p:nvPr>
        </p:nvGraphicFramePr>
        <p:xfrm>
          <a:off x="457200" y="2204864"/>
          <a:ext cx="8229600" cy="429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44416">
                <a:tc>
                  <a:txBody>
                    <a:bodyPr/>
                    <a:lstStyle/>
                    <a:p>
                      <a:r>
                        <a:rPr kumimoji="0" lang="pl-PL" sz="20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Julia </a:t>
                      </a:r>
                      <a:r>
                        <a:rPr kumimoji="0" lang="pl-PL" sz="2000" b="1" kern="12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Godnicz</a:t>
                      </a:r>
                      <a:r>
                        <a:rPr kumimoji="0" lang="pl-PL" sz="20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– laureat – 4 </a:t>
                      </a:r>
                      <a:r>
                        <a:rPr kumimoji="0" lang="pl-PL" sz="2000" b="1" kern="12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msc</a:t>
                      </a:r>
                      <a:r>
                        <a:rPr kumimoji="0" lang="pl-PL" sz="20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w kraju</a:t>
                      </a: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Olga </a:t>
                      </a:r>
                      <a:r>
                        <a:rPr kumimoji="0" lang="pl-PL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Leciejewska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Olaf </a:t>
                      </a:r>
                      <a:r>
                        <a:rPr kumimoji="0" lang="pl-PL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Berzyński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pl-PL" sz="18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Stanisław </a:t>
                      </a:r>
                      <a:r>
                        <a:rPr kumimoji="0" lang="pl-PL" sz="1800" b="1" kern="12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Jank</a:t>
                      </a:r>
                      <a:r>
                        <a:rPr kumimoji="0" lang="pl-PL" sz="18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– wyróżnienie </a:t>
                      </a:r>
                      <a:r>
                        <a:rPr kumimoji="0" lang="pl-PL" sz="1800" b="1" kern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- 15 </a:t>
                      </a:r>
                      <a:r>
                        <a:rPr kumimoji="0" lang="pl-PL" sz="1800" b="1" kern="1200" baseline="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msc</a:t>
                      </a:r>
                      <a:r>
                        <a:rPr kumimoji="0" lang="pl-PL" sz="1800" b="1" kern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w kraju</a:t>
                      </a:r>
                      <a:endParaRPr kumimoji="0" lang="pl-PL" sz="1800" b="1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pl-PL" sz="18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Zosia Klata – </a:t>
                      </a:r>
                      <a:r>
                        <a:rPr kumimoji="0" lang="pl-PL" sz="1800" b="1" kern="12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wyróznienie</a:t>
                      </a:r>
                      <a:r>
                        <a:rPr kumimoji="0" lang="pl-PL" sz="18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– 15 </a:t>
                      </a:r>
                      <a:r>
                        <a:rPr kumimoji="0" lang="pl-PL" sz="1800" b="1" kern="12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msc</a:t>
                      </a:r>
                      <a:r>
                        <a:rPr kumimoji="0" lang="pl-PL" sz="18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w kraju</a:t>
                      </a: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Mateusz Koniuszy</a:t>
                      </a: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Jakub </a:t>
                      </a:r>
                      <a:r>
                        <a:rPr kumimoji="0" lang="pl-PL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Korpal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Daria  Marcisz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Jakub </a:t>
                      </a:r>
                      <a:r>
                        <a:rPr kumimoji="0" lang="pl-PL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Gosz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Borys Rzepa</a:t>
                      </a: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Filip Myśliński</a:t>
                      </a: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Jakub </a:t>
                      </a:r>
                      <a:r>
                        <a:rPr kumimoji="0" lang="pl-PL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Nastaj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Jakub Zielonka</a:t>
                      </a: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Mikołaj </a:t>
                      </a:r>
                      <a:r>
                        <a:rPr kumimoji="0" lang="pl-PL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Nastaj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Przemysław Maciejczyk</a:t>
                      </a: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Szymon </a:t>
                      </a:r>
                      <a:r>
                        <a:rPr kumimoji="0" lang="pl-PL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Preczewski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Miłosz </a:t>
                      </a:r>
                      <a:r>
                        <a:rPr kumimoji="0" lang="pl-PL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Sirocki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Robert </a:t>
                      </a:r>
                      <a:r>
                        <a:rPr kumimoji="0" lang="pl-PL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Trojnar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Jakub </a:t>
                      </a:r>
                      <a:r>
                        <a:rPr kumimoji="0" lang="pl-PL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Drożdżal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Paulina Mach</a:t>
                      </a: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Jakub Filipowicz</a:t>
                      </a:r>
                    </a:p>
                    <a:p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pl-PL" dirty="0"/>
                    </a:p>
                  </a:txBody>
                  <a:tcPr/>
                </a:tc>
              </a:tr>
              <a:tr h="339384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>
                <a:latin typeface="+mn-lt"/>
              </a:rPr>
              <a:t>Język angielski</a:t>
            </a:r>
            <a:endParaRPr lang="pl-PL" dirty="0">
              <a:latin typeface="+mn-lt"/>
            </a:endParaRPr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</p:nvPr>
        </p:nvGraphicFramePr>
        <p:xfrm>
          <a:off x="539552" y="2564904"/>
          <a:ext cx="8229600" cy="3479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2892936">
                <a:tc>
                  <a:txBody>
                    <a:bodyPr/>
                    <a:lstStyle/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Marcelina </a:t>
                      </a:r>
                      <a:r>
                        <a:rPr kumimoji="0" lang="pl-PL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Cygert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Julia </a:t>
                      </a:r>
                      <a:r>
                        <a:rPr kumimoji="0" lang="pl-PL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Duwe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pl-PL" sz="18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Julia </a:t>
                      </a:r>
                      <a:r>
                        <a:rPr kumimoji="0" lang="pl-PL" sz="1800" b="1" kern="12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Godnicz</a:t>
                      </a:r>
                      <a:r>
                        <a:rPr kumimoji="0" lang="pl-PL" sz="18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– laureat – 10 </a:t>
                      </a:r>
                      <a:r>
                        <a:rPr kumimoji="0" lang="pl-PL" sz="1800" b="1" kern="12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msc</a:t>
                      </a:r>
                      <a:r>
                        <a:rPr kumimoji="0" lang="pl-PL" sz="18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w kraju</a:t>
                      </a: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Małgorzata Gutowska</a:t>
                      </a: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pl-PL" sz="18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Natalia </a:t>
                      </a:r>
                      <a:r>
                        <a:rPr kumimoji="0" lang="pl-PL" sz="1800" b="1" kern="12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Isio</a:t>
                      </a:r>
                      <a:r>
                        <a:rPr kumimoji="0" lang="pl-PL" sz="18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– wyróżnienie – 12 </a:t>
                      </a:r>
                      <a:r>
                        <a:rPr kumimoji="0" lang="pl-PL" sz="1800" b="1" kern="12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msc</a:t>
                      </a:r>
                      <a:r>
                        <a:rPr kumimoji="0" lang="pl-PL" sz="18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w kraju</a:t>
                      </a:r>
                    </a:p>
                    <a:p>
                      <a:r>
                        <a:rPr kumimoji="0" lang="pl-PL" sz="18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Artur Kamieniecki – laureat – 8 </a:t>
                      </a:r>
                      <a:r>
                        <a:rPr kumimoji="0" lang="pl-PL" sz="1800" b="1" kern="12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msc</a:t>
                      </a:r>
                      <a:r>
                        <a:rPr kumimoji="0" lang="pl-PL" sz="18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w kraju</a:t>
                      </a: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Julia Kochanowska</a:t>
                      </a:r>
                    </a:p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pl-PL" sz="18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Olga </a:t>
                      </a:r>
                      <a:r>
                        <a:rPr kumimoji="0" lang="pl-PL" sz="1800" b="1" kern="12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Leciejewka</a:t>
                      </a:r>
                      <a:r>
                        <a:rPr kumimoji="0" lang="pl-PL" sz="18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– wyróżnienie – 13 </a:t>
                      </a:r>
                      <a:r>
                        <a:rPr kumimoji="0" lang="pl-PL" sz="1800" b="1" kern="12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msc</a:t>
                      </a:r>
                      <a:r>
                        <a:rPr kumimoji="0" lang="pl-PL" sz="18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w kraju</a:t>
                      </a: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Daria Marcisz</a:t>
                      </a: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Julia </a:t>
                      </a:r>
                      <a:r>
                        <a:rPr kumimoji="0" lang="pl-PL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Musianowicz</a:t>
                      </a:r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Agata </a:t>
                      </a:r>
                      <a:r>
                        <a:rPr kumimoji="0" lang="pl-PL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Paszota</a:t>
                      </a:r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Magdalena </a:t>
                      </a:r>
                      <a:r>
                        <a:rPr kumimoji="0" lang="pl-PL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Saczkowska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Mikołaj </a:t>
                      </a:r>
                      <a:r>
                        <a:rPr kumimoji="0" lang="pl-PL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Seniuk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Radosław Znamierowski</a:t>
                      </a:r>
                    </a:p>
                    <a:p>
                      <a:endParaRPr lang="pl-P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>
                <a:latin typeface="+mn-lt"/>
              </a:rPr>
              <a:t>Język niemiecki</a:t>
            </a:r>
            <a:endParaRPr lang="pl-PL" dirty="0">
              <a:latin typeface="+mn-lt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759696"/>
          </a:xfrm>
        </p:spPr>
        <p:txBody>
          <a:bodyPr/>
          <a:lstStyle/>
          <a:p>
            <a:r>
              <a:rPr lang="pl-PL" dirty="0" smtClean="0"/>
              <a:t>Marcelina </a:t>
            </a:r>
            <a:r>
              <a:rPr lang="pl-PL" dirty="0" err="1" smtClean="0"/>
              <a:t>Cygert</a:t>
            </a:r>
            <a:endParaRPr lang="pl-PL" dirty="0" smtClean="0"/>
          </a:p>
          <a:p>
            <a:r>
              <a:rPr lang="pl-PL" dirty="0" smtClean="0"/>
              <a:t>Przemysław Maciejczyk</a:t>
            </a:r>
          </a:p>
          <a:p>
            <a:r>
              <a:rPr lang="pl-PL" dirty="0" smtClean="0"/>
              <a:t>Dybowski Marcel</a:t>
            </a:r>
          </a:p>
          <a:p>
            <a:endParaRPr lang="pl-PL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>
                <a:latin typeface="+mn-lt"/>
              </a:rPr>
              <a:t>Język polski</a:t>
            </a:r>
            <a:endParaRPr lang="pl-PL" dirty="0">
              <a:latin typeface="+mn-lt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3831704"/>
          </a:xfrm>
        </p:spPr>
        <p:txBody>
          <a:bodyPr/>
          <a:lstStyle/>
          <a:p>
            <a:r>
              <a:rPr lang="pl-PL" b="1" dirty="0" smtClean="0">
                <a:solidFill>
                  <a:schemeClr val="accent1">
                    <a:lumMod val="50000"/>
                  </a:schemeClr>
                </a:solidFill>
              </a:rPr>
              <a:t>Julia </a:t>
            </a:r>
            <a:r>
              <a:rPr lang="pl-PL" b="1" dirty="0" err="1" smtClean="0">
                <a:solidFill>
                  <a:schemeClr val="accent1">
                    <a:lumMod val="50000"/>
                  </a:schemeClr>
                </a:solidFill>
              </a:rPr>
              <a:t>Godnicz</a:t>
            </a:r>
            <a:r>
              <a:rPr lang="pl-PL" b="1" dirty="0" smtClean="0">
                <a:solidFill>
                  <a:schemeClr val="accent1">
                    <a:lumMod val="50000"/>
                  </a:schemeClr>
                </a:solidFill>
              </a:rPr>
              <a:t> – laureat – 7 </a:t>
            </a:r>
            <a:r>
              <a:rPr lang="pl-PL" b="1" dirty="0" err="1" smtClean="0">
                <a:solidFill>
                  <a:schemeClr val="accent1">
                    <a:lumMod val="50000"/>
                  </a:schemeClr>
                </a:solidFill>
              </a:rPr>
              <a:t>msc</a:t>
            </a:r>
            <a:r>
              <a:rPr lang="pl-PL" b="1" dirty="0" smtClean="0">
                <a:solidFill>
                  <a:schemeClr val="accent1">
                    <a:lumMod val="50000"/>
                  </a:schemeClr>
                </a:solidFill>
              </a:rPr>
              <a:t> w kraju</a:t>
            </a:r>
          </a:p>
          <a:p>
            <a:r>
              <a:rPr lang="pl-PL" dirty="0" smtClean="0"/>
              <a:t>Małgorzata Gutowska</a:t>
            </a:r>
          </a:p>
          <a:p>
            <a:r>
              <a:rPr lang="pl-PL" dirty="0" smtClean="0"/>
              <a:t>Zofia Klata</a:t>
            </a:r>
          </a:p>
          <a:p>
            <a:r>
              <a:rPr lang="pl-PL" dirty="0" smtClean="0"/>
              <a:t>Julia Kochanowska</a:t>
            </a:r>
          </a:p>
          <a:p>
            <a:r>
              <a:rPr lang="pl-PL" dirty="0" smtClean="0"/>
              <a:t>Julia </a:t>
            </a:r>
            <a:r>
              <a:rPr lang="pl-PL" dirty="0" err="1" smtClean="0"/>
              <a:t>Musianowicz</a:t>
            </a:r>
            <a:endParaRPr lang="pl-PL" dirty="0" smtClean="0"/>
          </a:p>
          <a:p>
            <a:r>
              <a:rPr lang="pl-PL" dirty="0" smtClean="0"/>
              <a:t>Ola Stefaniak</a:t>
            </a:r>
          </a:p>
          <a:p>
            <a:r>
              <a:rPr lang="pl-PL" dirty="0" smtClean="0"/>
              <a:t>Agata </a:t>
            </a:r>
            <a:r>
              <a:rPr lang="pl-PL" dirty="0" err="1" smtClean="0"/>
              <a:t>Paszota</a:t>
            </a:r>
            <a:r>
              <a:rPr lang="pl-PL" dirty="0" smtClean="0"/>
              <a:t> </a:t>
            </a:r>
          </a:p>
          <a:p>
            <a:endParaRPr lang="pl-PL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>
                <a:latin typeface="+mn-lt"/>
              </a:rPr>
              <a:t>Matematyka</a:t>
            </a:r>
            <a:endParaRPr lang="pl-PL" dirty="0">
              <a:latin typeface="+mn-lt"/>
            </a:endParaRPr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577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Julia </a:t>
                      </a:r>
                      <a:r>
                        <a:rPr kumimoji="0" lang="pl-PL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Godnicz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Natalia </a:t>
                      </a:r>
                      <a:r>
                        <a:rPr kumimoji="0" lang="pl-PL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Isio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Grzegorz </a:t>
                      </a:r>
                      <a:r>
                        <a:rPr kumimoji="0" lang="pl-PL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Kodrzycki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pl-PL" sz="18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Agata </a:t>
                      </a:r>
                      <a:r>
                        <a:rPr kumimoji="0" lang="pl-PL" sz="1800" b="1" kern="12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Paszota</a:t>
                      </a:r>
                      <a:r>
                        <a:rPr kumimoji="0" lang="pl-PL" sz="18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– wyróżnienie – 15 </a:t>
                      </a:r>
                      <a:r>
                        <a:rPr kumimoji="0" lang="pl-PL" sz="1800" b="1" kern="12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msc</a:t>
                      </a:r>
                      <a:r>
                        <a:rPr kumimoji="0" lang="pl-PL" sz="18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w kraju</a:t>
                      </a:r>
                    </a:p>
                    <a:p>
                      <a:r>
                        <a:rPr kumimoji="0" lang="pl-PL" sz="18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Artur Kamieniecki – laureat – 7 </a:t>
                      </a:r>
                      <a:r>
                        <a:rPr kumimoji="0" lang="pl-PL" sz="1800" b="1" kern="12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msc</a:t>
                      </a:r>
                      <a:r>
                        <a:rPr kumimoji="0" lang="pl-PL" sz="18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w kraju</a:t>
                      </a: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Julia </a:t>
                      </a:r>
                      <a:r>
                        <a:rPr kumimoji="0" lang="pl-PL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Musianowicz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Marcelina </a:t>
                      </a:r>
                      <a:r>
                        <a:rPr kumimoji="0" lang="pl-PL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Cygert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Dorian Błaszkiewicz</a:t>
                      </a:r>
                    </a:p>
                    <a:p>
                      <a:r>
                        <a:rPr kumimoji="0" lang="pl-PL" sz="18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Jakub </a:t>
                      </a:r>
                      <a:r>
                        <a:rPr kumimoji="0" lang="pl-PL" sz="1800" b="1" kern="12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Laskiewicz</a:t>
                      </a:r>
                      <a:r>
                        <a:rPr kumimoji="0" lang="pl-PL" sz="18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– wyróżnienie – 7 </a:t>
                      </a:r>
                      <a:r>
                        <a:rPr kumimoji="0" lang="pl-PL" sz="1800" b="1" kern="12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msc</a:t>
                      </a:r>
                      <a:r>
                        <a:rPr kumimoji="0" lang="pl-PL" sz="18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w kraju</a:t>
                      </a:r>
                    </a:p>
                    <a:p>
                      <a:r>
                        <a:rPr kumimoji="0" lang="pl-PL" sz="18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Olga </a:t>
                      </a:r>
                      <a:r>
                        <a:rPr kumimoji="0" lang="pl-PL" sz="1800" b="1" kern="12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Leciejewska</a:t>
                      </a:r>
                      <a:r>
                        <a:rPr kumimoji="0" lang="pl-PL" sz="18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– wyróżnienie – 15 </a:t>
                      </a:r>
                      <a:r>
                        <a:rPr kumimoji="0" lang="pl-PL" sz="1800" b="1" kern="12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msc</a:t>
                      </a:r>
                      <a:r>
                        <a:rPr kumimoji="0" lang="pl-PL" sz="18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w kraju</a:t>
                      </a:r>
                    </a:p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Dobromir Nowak </a:t>
                      </a: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Natalia Wenta</a:t>
                      </a:r>
                    </a:p>
                    <a:p>
                      <a:r>
                        <a:rPr kumimoji="0" lang="pl-PL" sz="18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Julia </a:t>
                      </a:r>
                      <a:r>
                        <a:rPr kumimoji="0" lang="pl-PL" sz="1800" b="1" kern="12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Duwe</a:t>
                      </a:r>
                      <a:r>
                        <a:rPr kumimoji="0" lang="pl-PL" sz="18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– laureat – 7 </a:t>
                      </a:r>
                      <a:r>
                        <a:rPr kumimoji="0" lang="pl-PL" sz="1800" b="1" kern="12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msc</a:t>
                      </a:r>
                      <a:r>
                        <a:rPr kumimoji="0" lang="pl-PL" sz="18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w kraju</a:t>
                      </a: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Paweł </a:t>
                      </a:r>
                      <a:r>
                        <a:rPr kumimoji="0" lang="pl-PL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Labudda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Jakub Zielonka</a:t>
                      </a: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Maciejczyk Przemysław</a:t>
                      </a:r>
                    </a:p>
                    <a:p>
                      <a:r>
                        <a:rPr kumimoji="0" lang="pl-PL" sz="18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Dobromir Nowak – laureat – 7 </a:t>
                      </a:r>
                      <a:r>
                        <a:rPr kumimoji="0" lang="pl-PL" sz="1800" b="1" kern="12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msc</a:t>
                      </a:r>
                      <a:r>
                        <a:rPr kumimoji="0" lang="pl-PL" sz="18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w kraju</a:t>
                      </a: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Radosław  Znamierowski</a:t>
                      </a:r>
                    </a:p>
                    <a:p>
                      <a:endParaRPr lang="pl-P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dirty="0" smtClean="0">
                <a:latin typeface="+mn-lt"/>
              </a:rPr>
              <a:t>Wojewódzki Konkurs z Biologii</a:t>
            </a:r>
            <a:endParaRPr lang="pl-PL" dirty="0">
              <a:latin typeface="+mn-lt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4047728"/>
          </a:xfrm>
        </p:spPr>
        <p:txBody>
          <a:bodyPr/>
          <a:lstStyle/>
          <a:p>
            <a:r>
              <a:rPr lang="pl-PL" b="1" dirty="0" smtClean="0"/>
              <a:t>Marcel Dybowski </a:t>
            </a:r>
          </a:p>
          <a:p>
            <a:r>
              <a:rPr lang="pl-PL" dirty="0" smtClean="0"/>
              <a:t>Julia </a:t>
            </a:r>
            <a:r>
              <a:rPr lang="pl-PL" dirty="0" err="1" smtClean="0"/>
              <a:t>Godnicz</a:t>
            </a:r>
            <a:r>
              <a:rPr lang="pl-PL" dirty="0" smtClean="0"/>
              <a:t> </a:t>
            </a:r>
          </a:p>
          <a:p>
            <a:r>
              <a:rPr lang="pl-PL" dirty="0" smtClean="0"/>
              <a:t>Agata </a:t>
            </a:r>
            <a:r>
              <a:rPr lang="pl-PL" dirty="0" err="1" smtClean="0"/>
              <a:t>Lejk</a:t>
            </a:r>
            <a:endParaRPr lang="pl-PL" dirty="0" smtClean="0"/>
          </a:p>
          <a:p>
            <a:r>
              <a:rPr lang="pl-PL" dirty="0" smtClean="0"/>
              <a:t>Julia </a:t>
            </a:r>
            <a:r>
              <a:rPr lang="pl-PL" dirty="0" err="1" smtClean="0"/>
              <a:t>Lejkowska</a:t>
            </a:r>
            <a:endParaRPr lang="pl-PL" dirty="0" smtClean="0"/>
          </a:p>
          <a:p>
            <a:r>
              <a:rPr lang="pl-PL" dirty="0" smtClean="0"/>
              <a:t>Przemysław Maciejczyk</a:t>
            </a:r>
          </a:p>
          <a:p>
            <a:r>
              <a:rPr lang="pl-PL" dirty="0" smtClean="0"/>
              <a:t>Wiktoria Skwarek</a:t>
            </a:r>
          </a:p>
          <a:p>
            <a:r>
              <a:rPr lang="pl-PL" dirty="0" smtClean="0"/>
              <a:t>Jan </a:t>
            </a:r>
            <a:r>
              <a:rPr lang="pl-PL" dirty="0" err="1" smtClean="0"/>
              <a:t>Tarraro</a:t>
            </a:r>
            <a:endParaRPr lang="pl-PL" dirty="0" smtClean="0"/>
          </a:p>
          <a:p>
            <a:r>
              <a:rPr lang="pl-PL" dirty="0" smtClean="0"/>
              <a:t>Maciej Wieczór</a:t>
            </a:r>
            <a:endParaRPr lang="pl-PL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dirty="0" smtClean="0">
                <a:solidFill>
                  <a:schemeClr val="tx1"/>
                </a:solidFill>
                <a:latin typeface="+mn-lt"/>
              </a:rPr>
              <a:t>Matematyczna Olimpiada Gimnazjalistów</a:t>
            </a:r>
            <a:endParaRPr lang="pl-PL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975720"/>
          </a:xfrm>
        </p:spPr>
        <p:txBody>
          <a:bodyPr>
            <a:normAutofit fontScale="85000" lnSpcReduction="20000"/>
          </a:bodyPr>
          <a:lstStyle/>
          <a:p>
            <a:r>
              <a:rPr lang="pl-PL" b="1" dirty="0" smtClean="0">
                <a:solidFill>
                  <a:schemeClr val="accent1">
                    <a:lumMod val="50000"/>
                  </a:schemeClr>
                </a:solidFill>
              </a:rPr>
              <a:t>Julia </a:t>
            </a:r>
            <a:r>
              <a:rPr lang="pl-PL" b="1" dirty="0" err="1" smtClean="0">
                <a:solidFill>
                  <a:schemeClr val="accent1">
                    <a:lumMod val="50000"/>
                  </a:schemeClr>
                </a:solidFill>
              </a:rPr>
              <a:t>Duwe</a:t>
            </a:r>
            <a:r>
              <a:rPr lang="pl-PL" b="1" dirty="0" smtClean="0">
                <a:solidFill>
                  <a:schemeClr val="accent1">
                    <a:lumMod val="50000"/>
                  </a:schemeClr>
                </a:solidFill>
              </a:rPr>
              <a:t> – kwalifikacja do II etapu konkursu</a:t>
            </a:r>
          </a:p>
          <a:p>
            <a:r>
              <a:rPr lang="pl-PL" dirty="0" smtClean="0"/>
              <a:t>Mikołaj </a:t>
            </a:r>
            <a:r>
              <a:rPr lang="pl-PL" dirty="0" err="1" smtClean="0"/>
              <a:t>Nastaj</a:t>
            </a:r>
            <a:endParaRPr lang="pl-PL" dirty="0" smtClean="0"/>
          </a:p>
          <a:p>
            <a:r>
              <a:rPr lang="pl-PL" dirty="0" smtClean="0"/>
              <a:t>Rafał </a:t>
            </a:r>
            <a:r>
              <a:rPr lang="pl-PL" dirty="0" err="1" smtClean="0"/>
              <a:t>Malek</a:t>
            </a:r>
            <a:endParaRPr lang="pl-PL" dirty="0" smtClean="0"/>
          </a:p>
          <a:p>
            <a:r>
              <a:rPr lang="pl-PL" dirty="0" smtClean="0"/>
              <a:t>Paweł </a:t>
            </a:r>
            <a:r>
              <a:rPr lang="pl-PL" dirty="0" err="1" smtClean="0"/>
              <a:t>Labudda</a:t>
            </a:r>
            <a:endParaRPr lang="pl-PL" dirty="0" smtClean="0"/>
          </a:p>
          <a:p>
            <a:r>
              <a:rPr lang="pl-PL" dirty="0" smtClean="0"/>
              <a:t>Jakub Zielonka</a:t>
            </a:r>
          </a:p>
          <a:p>
            <a:r>
              <a:rPr lang="pl-PL" dirty="0" smtClean="0"/>
              <a:t>Klaudia </a:t>
            </a:r>
            <a:r>
              <a:rPr lang="pl-PL" dirty="0" err="1" smtClean="0"/>
              <a:t>Domaros</a:t>
            </a:r>
            <a:endParaRPr lang="pl-PL" dirty="0" smtClean="0"/>
          </a:p>
          <a:p>
            <a:r>
              <a:rPr lang="pl-PL" dirty="0" smtClean="0"/>
              <a:t>Jan </a:t>
            </a:r>
            <a:r>
              <a:rPr lang="pl-PL" dirty="0" err="1" smtClean="0"/>
              <a:t>Tarraro</a:t>
            </a:r>
            <a:endParaRPr lang="pl-PL" dirty="0" smtClean="0"/>
          </a:p>
          <a:p>
            <a:r>
              <a:rPr lang="pl-PL" dirty="0" smtClean="0"/>
              <a:t>Szymon </a:t>
            </a:r>
            <a:r>
              <a:rPr lang="pl-PL" dirty="0" err="1" smtClean="0"/>
              <a:t>Preczewski</a:t>
            </a:r>
            <a:endParaRPr lang="pl-PL" dirty="0" smtClean="0"/>
          </a:p>
          <a:p>
            <a:r>
              <a:rPr lang="pl-PL" dirty="0" smtClean="0"/>
              <a:t>Miłosz </a:t>
            </a:r>
            <a:r>
              <a:rPr lang="pl-PL" dirty="0" err="1" smtClean="0"/>
              <a:t>Siroc</a:t>
            </a:r>
            <a:endParaRPr lang="pl-PL" dirty="0" smtClean="0"/>
          </a:p>
          <a:p>
            <a:r>
              <a:rPr lang="pl-PL" dirty="0" smtClean="0"/>
              <a:t>Iga </a:t>
            </a:r>
            <a:r>
              <a:rPr lang="pl-PL" dirty="0" err="1" smtClean="0"/>
              <a:t>Dyszewska</a:t>
            </a:r>
            <a:endParaRPr lang="pl-PL" dirty="0" smtClean="0"/>
          </a:p>
          <a:p>
            <a:r>
              <a:rPr lang="pl-PL" dirty="0" smtClean="0"/>
              <a:t>Zuzanna Więckowska</a:t>
            </a:r>
          </a:p>
          <a:p>
            <a:endParaRPr lang="pl-PL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3200" dirty="0" smtClean="0">
                <a:solidFill>
                  <a:schemeClr val="tx1">
                    <a:lumMod val="95000"/>
                  </a:schemeClr>
                </a:solidFill>
                <a:latin typeface="+mn-lt"/>
              </a:rPr>
              <a:t>Konkurs Matematyczny Politechnika Gdańska</a:t>
            </a:r>
            <a:br>
              <a:rPr lang="pl-PL" sz="3200" dirty="0" smtClean="0">
                <a:solidFill>
                  <a:schemeClr val="tx1">
                    <a:lumMod val="95000"/>
                  </a:schemeClr>
                </a:solidFill>
                <a:latin typeface="+mn-lt"/>
              </a:rPr>
            </a:br>
            <a:r>
              <a:rPr lang="pl-PL" sz="3200" dirty="0" smtClean="0">
                <a:solidFill>
                  <a:schemeClr val="tx1">
                    <a:lumMod val="95000"/>
                  </a:schemeClr>
                </a:solidFill>
                <a:latin typeface="+mn-lt"/>
              </a:rPr>
              <a:t>,,Od Szkolniaka do Żaka"</a:t>
            </a:r>
            <a:endParaRPr lang="pl-PL" sz="3200" dirty="0">
              <a:solidFill>
                <a:schemeClr val="tx1">
                  <a:lumMod val="95000"/>
                </a:schemeClr>
              </a:solidFill>
              <a:latin typeface="+mn-lt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759696"/>
          </a:xfrm>
        </p:spPr>
        <p:txBody>
          <a:bodyPr/>
          <a:lstStyle/>
          <a:p>
            <a:r>
              <a:rPr lang="pl-PL" dirty="0" smtClean="0"/>
              <a:t>Julia </a:t>
            </a:r>
            <a:r>
              <a:rPr lang="pl-PL" dirty="0" err="1" smtClean="0"/>
              <a:t>Godnicz</a:t>
            </a:r>
            <a:endParaRPr lang="pl-PL" dirty="0" smtClean="0"/>
          </a:p>
          <a:p>
            <a:r>
              <a:rPr lang="pl-PL" dirty="0" smtClean="0"/>
              <a:t>Agata </a:t>
            </a:r>
            <a:r>
              <a:rPr lang="pl-PL" dirty="0" err="1" smtClean="0"/>
              <a:t>Paszota</a:t>
            </a:r>
            <a:endParaRPr lang="pl-PL" dirty="0" smtClean="0"/>
          </a:p>
          <a:p>
            <a:r>
              <a:rPr lang="pl-PL" dirty="0" smtClean="0"/>
              <a:t>Artur Kamieniecki</a:t>
            </a:r>
          </a:p>
          <a:p>
            <a:r>
              <a:rPr lang="pl-PL" dirty="0" smtClean="0"/>
              <a:t>Grzegorz </a:t>
            </a:r>
            <a:r>
              <a:rPr lang="pl-PL" dirty="0" err="1" smtClean="0"/>
              <a:t>Kodrzycki</a:t>
            </a:r>
            <a:endParaRPr lang="pl-PL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3200" dirty="0" smtClean="0">
                <a:latin typeface="+mn-lt"/>
              </a:rPr>
              <a:t>Ogólnopolski Konkurs Historyczny</a:t>
            </a:r>
            <a:br>
              <a:rPr lang="pl-PL" sz="3200" dirty="0" smtClean="0">
                <a:latin typeface="+mn-lt"/>
              </a:rPr>
            </a:br>
            <a:r>
              <a:rPr lang="pl-PL" sz="3200" dirty="0" smtClean="0">
                <a:latin typeface="+mn-lt"/>
              </a:rPr>
              <a:t>,, Losy żołnierza i dzieje oręża polskiego"</a:t>
            </a:r>
            <a:endParaRPr lang="pl-PL" sz="3200" dirty="0">
              <a:latin typeface="+mn-lt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759696"/>
          </a:xfrm>
        </p:spPr>
        <p:txBody>
          <a:bodyPr/>
          <a:lstStyle/>
          <a:p>
            <a:r>
              <a:rPr lang="pl-PL" b="1" dirty="0" smtClean="0">
                <a:solidFill>
                  <a:schemeClr val="accent1">
                    <a:lumMod val="50000"/>
                  </a:schemeClr>
                </a:solidFill>
              </a:rPr>
              <a:t>Artur </a:t>
            </a:r>
            <a:r>
              <a:rPr lang="pl-PL" b="1" dirty="0" smtClean="0">
                <a:solidFill>
                  <a:schemeClr val="accent1">
                    <a:lumMod val="50000"/>
                  </a:schemeClr>
                </a:solidFill>
              </a:rPr>
              <a:t>Kamieniecki – kwalifikacja do etapu wojewódzkiego</a:t>
            </a:r>
            <a:endParaRPr lang="pl-PL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pl-PL" sz="4000" dirty="0" smtClean="0">
                <a:latin typeface="+mn-lt"/>
              </a:rPr>
              <a:t>X Otwarty Konkurs </a:t>
            </a:r>
            <a:br>
              <a:rPr lang="pl-PL" sz="4000" dirty="0" smtClean="0">
                <a:latin typeface="+mn-lt"/>
              </a:rPr>
            </a:br>
            <a:r>
              <a:rPr lang="pl-PL" sz="4000" dirty="0" smtClean="0">
                <a:latin typeface="+mn-lt"/>
              </a:rPr>
              <a:t>,, Legendy Błękitnej Krainy"</a:t>
            </a:r>
            <a:endParaRPr lang="pl-PL" sz="4000" dirty="0">
              <a:latin typeface="+mn-lt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759696"/>
          </a:xfrm>
        </p:spPr>
        <p:txBody>
          <a:bodyPr/>
          <a:lstStyle/>
          <a:p>
            <a:r>
              <a:rPr lang="pl-PL" dirty="0" smtClean="0"/>
              <a:t>Jakub </a:t>
            </a:r>
            <a:r>
              <a:rPr lang="pl-PL" dirty="0" err="1" smtClean="0"/>
              <a:t>Nastaj</a:t>
            </a:r>
            <a:endParaRPr lang="pl-PL" dirty="0" smtClean="0"/>
          </a:p>
          <a:p>
            <a:r>
              <a:rPr lang="pl-PL" dirty="0" smtClean="0"/>
              <a:t>Julia Kochanowska</a:t>
            </a:r>
            <a:endParaRPr lang="pl-PL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dirty="0" smtClean="0">
                <a:latin typeface="+mn-lt"/>
              </a:rPr>
              <a:t>Międzynarodowy Konkurs Bóbr</a:t>
            </a:r>
            <a:endParaRPr lang="pl-PL" dirty="0">
              <a:latin typeface="+mn-lt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2708920"/>
            <a:ext cx="8229600" cy="3615680"/>
          </a:xfrm>
        </p:spPr>
        <p:txBody>
          <a:bodyPr/>
          <a:lstStyle/>
          <a:p>
            <a:r>
              <a:rPr lang="pl-PL" dirty="0" smtClean="0"/>
              <a:t>Julia </a:t>
            </a:r>
            <a:r>
              <a:rPr lang="pl-PL" dirty="0" err="1" smtClean="0"/>
              <a:t>Duwe</a:t>
            </a:r>
            <a:endParaRPr lang="pl-PL" dirty="0" smtClean="0"/>
          </a:p>
          <a:p>
            <a:r>
              <a:rPr lang="pl-PL" dirty="0" smtClean="0"/>
              <a:t>Paweł </a:t>
            </a:r>
            <a:r>
              <a:rPr lang="pl-PL" dirty="0" err="1" smtClean="0"/>
              <a:t>Labudda</a:t>
            </a:r>
            <a:endParaRPr lang="pl-PL" dirty="0" smtClean="0"/>
          </a:p>
          <a:p>
            <a:r>
              <a:rPr lang="pl-PL" dirty="0" smtClean="0"/>
              <a:t>Grzegorz </a:t>
            </a:r>
            <a:r>
              <a:rPr lang="pl-PL" dirty="0" err="1" smtClean="0"/>
              <a:t>Kodrzycki</a:t>
            </a:r>
            <a:endParaRPr lang="pl-PL" dirty="0" smtClean="0"/>
          </a:p>
          <a:p>
            <a:r>
              <a:rPr lang="pl-PL" dirty="0" smtClean="0"/>
              <a:t>Artur Kamieniecki</a:t>
            </a:r>
          </a:p>
          <a:p>
            <a:r>
              <a:rPr lang="pl-PL" dirty="0" smtClean="0"/>
              <a:t>Mikołaj </a:t>
            </a:r>
            <a:r>
              <a:rPr lang="pl-PL" dirty="0" err="1" smtClean="0"/>
              <a:t>Seniuk</a:t>
            </a:r>
            <a:endParaRPr lang="pl-PL" dirty="0" smtClean="0"/>
          </a:p>
          <a:p>
            <a:endParaRPr lang="pl-PL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>
                <a:latin typeface="+mn-lt"/>
              </a:rPr>
              <a:t>Liga Matematyczna</a:t>
            </a:r>
            <a:endParaRPr lang="pl-PL" dirty="0">
              <a:latin typeface="+mn-lt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975720"/>
          </a:xfrm>
        </p:spPr>
        <p:txBody>
          <a:bodyPr/>
          <a:lstStyle/>
          <a:p>
            <a:r>
              <a:rPr lang="pl-PL" dirty="0" smtClean="0"/>
              <a:t>Julia </a:t>
            </a:r>
            <a:r>
              <a:rPr lang="pl-PL" dirty="0" err="1" smtClean="0"/>
              <a:t>Duwe</a:t>
            </a:r>
            <a:r>
              <a:rPr lang="pl-PL" dirty="0" smtClean="0"/>
              <a:t> </a:t>
            </a:r>
          </a:p>
          <a:p>
            <a:r>
              <a:rPr lang="pl-PL" dirty="0" smtClean="0"/>
              <a:t>Julia </a:t>
            </a:r>
            <a:r>
              <a:rPr lang="pl-PL" dirty="0" err="1" smtClean="0"/>
              <a:t>Godnicz</a:t>
            </a:r>
            <a:endParaRPr lang="pl-PL" dirty="0" smtClean="0"/>
          </a:p>
          <a:p>
            <a:r>
              <a:rPr lang="pl-PL" dirty="0" smtClean="0"/>
              <a:t>Grzegorz </a:t>
            </a:r>
            <a:r>
              <a:rPr lang="pl-PL" dirty="0" err="1" smtClean="0"/>
              <a:t>Kodrzycki</a:t>
            </a:r>
            <a:endParaRPr lang="pl-PL" dirty="0" smtClean="0"/>
          </a:p>
          <a:p>
            <a:r>
              <a:rPr lang="pl-PL" dirty="0" smtClean="0"/>
              <a:t>Artur Kamieniecki</a:t>
            </a:r>
          </a:p>
          <a:p>
            <a:r>
              <a:rPr lang="pl-PL" dirty="0" smtClean="0"/>
              <a:t>Paweł </a:t>
            </a:r>
            <a:r>
              <a:rPr lang="pl-PL" dirty="0" err="1" smtClean="0"/>
              <a:t>Labudda</a:t>
            </a:r>
            <a:endParaRPr lang="pl-PL" dirty="0" smtClean="0"/>
          </a:p>
          <a:p>
            <a:r>
              <a:rPr lang="pl-PL" dirty="0" smtClean="0"/>
              <a:t>Przemysław Maciejczyk</a:t>
            </a:r>
          </a:p>
          <a:p>
            <a:r>
              <a:rPr lang="pl-PL" dirty="0" smtClean="0"/>
              <a:t>Dobromir Nowak</a:t>
            </a:r>
            <a:endParaRPr lang="pl-PL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>
                <a:latin typeface="+mn-lt"/>
              </a:rPr>
              <a:t>Projekt „Zdolni z Pomorza”</a:t>
            </a:r>
            <a:endParaRPr lang="pl-PL" dirty="0">
              <a:latin typeface="+mn-lt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2643182"/>
            <a:ext cx="8229600" cy="3681418"/>
          </a:xfrm>
        </p:spPr>
        <p:txBody>
          <a:bodyPr/>
          <a:lstStyle/>
          <a:p>
            <a:r>
              <a:rPr lang="pl-PL" sz="3600" dirty="0" smtClean="0"/>
              <a:t>Julia </a:t>
            </a:r>
            <a:r>
              <a:rPr lang="pl-PL" sz="3600" dirty="0" err="1" smtClean="0"/>
              <a:t>Duwe</a:t>
            </a:r>
            <a:endParaRPr lang="pl-PL" sz="3600" dirty="0" smtClean="0"/>
          </a:p>
          <a:p>
            <a:r>
              <a:rPr lang="pl-PL" sz="3600" dirty="0" smtClean="0"/>
              <a:t>Paulina Kosmala</a:t>
            </a:r>
          </a:p>
          <a:p>
            <a:r>
              <a:rPr lang="pl-PL" sz="3600" dirty="0" smtClean="0"/>
              <a:t>Artur Kamieniecki</a:t>
            </a:r>
          </a:p>
          <a:p>
            <a:r>
              <a:rPr lang="pl-PL" sz="3600" dirty="0" smtClean="0"/>
              <a:t>Paweł </a:t>
            </a:r>
            <a:r>
              <a:rPr lang="pl-PL" sz="3600" dirty="0" err="1" smtClean="0"/>
              <a:t>Labudda</a:t>
            </a:r>
            <a:r>
              <a:rPr lang="pl-PL" sz="3600" dirty="0" smtClean="0"/>
              <a:t>.</a:t>
            </a:r>
          </a:p>
          <a:p>
            <a:endParaRPr lang="pl-PL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85720" y="571480"/>
            <a:ext cx="8229600" cy="1143000"/>
          </a:xfrm>
        </p:spPr>
        <p:txBody>
          <a:bodyPr/>
          <a:lstStyle/>
          <a:p>
            <a:pPr algn="ctr"/>
            <a:r>
              <a:rPr lang="pl-PL" dirty="0" smtClean="0">
                <a:latin typeface="+mn-lt"/>
              </a:rPr>
              <a:t>Zawody sportowe</a:t>
            </a:r>
            <a:endParaRPr lang="pl-PL" dirty="0">
              <a:latin typeface="+mn-lt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922520"/>
          </a:xfrm>
        </p:spPr>
        <p:txBody>
          <a:bodyPr>
            <a:normAutofit lnSpcReduction="10000"/>
          </a:bodyPr>
          <a:lstStyle/>
          <a:p>
            <a:r>
              <a:rPr lang="pl-PL" dirty="0" smtClean="0"/>
              <a:t>Halowy Gimnazjalny Turniej Piłki Nożnej Dziewcząt Gim 2 Cup – 3 miejsce</a:t>
            </a:r>
          </a:p>
          <a:p>
            <a:r>
              <a:rPr lang="pl-PL" dirty="0" smtClean="0"/>
              <a:t>Halowy Gimnazjalny Turniej Piłki Nożnej Chłopców Gim 2 Cup - 4 miejsce</a:t>
            </a:r>
          </a:p>
          <a:p>
            <a:r>
              <a:rPr lang="pl-PL" dirty="0" smtClean="0"/>
              <a:t>Mistrzostwa Lęborka Szkół Gimnazjalnych w Unihokeju Chłopców – 4 miejsce</a:t>
            </a:r>
          </a:p>
          <a:p>
            <a:r>
              <a:rPr lang="pl-PL" dirty="0" smtClean="0"/>
              <a:t>Mistrzostwa Lęborka Szkół Gimnazjalnych w Unihokeju Dziewcząt – 4 miejsce</a:t>
            </a:r>
          </a:p>
          <a:p>
            <a:r>
              <a:rPr lang="pl-PL" dirty="0" smtClean="0"/>
              <a:t>Mistrzostwa Lęborka Szkół Gimnazjalnych w Szachach – 1 </a:t>
            </a:r>
            <a:r>
              <a:rPr lang="pl-PL" dirty="0" smtClean="0"/>
              <a:t>miejsce</a:t>
            </a:r>
          </a:p>
          <a:p>
            <a:r>
              <a:rPr lang="pl-PL" dirty="0" smtClean="0"/>
              <a:t>Mistrzostwa Lęborka  Szkół Gimnazjalnych w Tenisie Stołowym </a:t>
            </a:r>
            <a:r>
              <a:rPr lang="pl-PL" dirty="0" smtClean="0"/>
              <a:t>- 2 </a:t>
            </a:r>
            <a:r>
              <a:rPr lang="pl-PL" dirty="0" smtClean="0"/>
              <a:t>miejsce chłopcy i dziewczęta</a:t>
            </a:r>
          </a:p>
          <a:p>
            <a:endParaRPr lang="pl-PL" dirty="0" smtClean="0"/>
          </a:p>
          <a:p>
            <a:endParaRPr lang="pl-PL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5400" dirty="0" smtClean="0">
                <a:latin typeface="+mn-lt"/>
              </a:rPr>
              <a:t>Strzelectwo</a:t>
            </a:r>
            <a:endParaRPr lang="pl-PL" sz="5400" dirty="0">
              <a:latin typeface="+mn-lt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2428868"/>
            <a:ext cx="8229600" cy="3895732"/>
          </a:xfrm>
        </p:spPr>
        <p:txBody>
          <a:bodyPr/>
          <a:lstStyle/>
          <a:p>
            <a:pPr>
              <a:buNone/>
            </a:pPr>
            <a:r>
              <a:rPr lang="pl-PL" sz="2800" b="1" dirty="0" smtClean="0">
                <a:solidFill>
                  <a:schemeClr val="accent1">
                    <a:lumMod val="50000"/>
                  </a:schemeClr>
                </a:solidFill>
              </a:rPr>
              <a:t>Alicja Rzepka zdobyła</a:t>
            </a:r>
          </a:p>
          <a:p>
            <a:pPr>
              <a:buNone/>
            </a:pPr>
            <a:endParaRPr lang="pl-PL" sz="2800" dirty="0" smtClean="0"/>
          </a:p>
          <a:p>
            <a:r>
              <a:rPr lang="pl-PL" sz="2800" dirty="0" smtClean="0"/>
              <a:t> III miejsce w Międzywojewódzkich Mistrzostwach Młodzików w Ustce ( kategoria - pistolet pneumatyczny ) </a:t>
            </a:r>
          </a:p>
          <a:p>
            <a:pPr>
              <a:buNone/>
            </a:pPr>
            <a:endParaRPr lang="pl-PL" sz="2800" dirty="0" smtClean="0"/>
          </a:p>
          <a:p>
            <a:r>
              <a:rPr lang="pl-PL" sz="2800" dirty="0" smtClean="0"/>
              <a:t>V miejsce w zawodach strzeleckich Polonia Cup w Wilnie ( kategoria pistolet pneumatyczny )</a:t>
            </a:r>
          </a:p>
          <a:p>
            <a:endParaRPr lang="pl-PL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28596" y="785794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pl-PL" sz="8000" dirty="0" smtClean="0">
                <a:latin typeface="+mn-lt"/>
              </a:rPr>
              <a:t>Gratulujemy !!!</a:t>
            </a:r>
            <a:endParaRPr lang="pl-PL" sz="8000" dirty="0">
              <a:latin typeface="+mn-lt"/>
            </a:endParaRPr>
          </a:p>
        </p:txBody>
      </p:sp>
      <p:pic>
        <p:nvPicPr>
          <p:cNvPr id="4" name="Symbol zastępczy zawartości 3" descr="1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71604" y="2561932"/>
            <a:ext cx="5929354" cy="3098566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dirty="0" smtClean="0">
                <a:latin typeface="+mn-lt"/>
              </a:rPr>
              <a:t>Wojewódzki Konkurs z Chemii</a:t>
            </a:r>
            <a:endParaRPr lang="pl-PL" dirty="0">
              <a:latin typeface="+mn-lt"/>
            </a:endParaRPr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</p:nvPr>
        </p:nvGraphicFramePr>
        <p:xfrm>
          <a:off x="457200" y="2492896"/>
          <a:ext cx="8229600" cy="33036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2880320">
                <a:tc>
                  <a:txBody>
                    <a:bodyPr/>
                    <a:lstStyle/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Anita Lubocka</a:t>
                      </a: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Przemysław Maciejczyk</a:t>
                      </a: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Filip Myśliński</a:t>
                      </a: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Borys Rzepa	</a:t>
                      </a: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Aleksandra Stefaniak</a:t>
                      </a: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Kacper Szulc</a:t>
                      </a: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Pieter Van Es</a:t>
                      </a: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Zuzanna Więckowska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Julia Brzeźnicka</a:t>
                      </a: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Julia </a:t>
                      </a:r>
                      <a:r>
                        <a:rPr kumimoji="0" lang="pl-PL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Duwe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Oliwia Dolińska </a:t>
                      </a: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Marcel Dybowski</a:t>
                      </a: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Iga </a:t>
                      </a:r>
                      <a:r>
                        <a:rPr kumimoji="0" lang="pl-PL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Dyszewska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Małgorzata Gutowska</a:t>
                      </a: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Julia Kochanowska</a:t>
                      </a: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Julia Labuda</a:t>
                      </a: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Agata </a:t>
                      </a:r>
                      <a:r>
                        <a:rPr kumimoji="0" lang="pl-PL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Lejk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pl-PL" dirty="0"/>
                    </a:p>
                  </a:txBody>
                  <a:tcPr/>
                </a:tc>
              </a:tr>
              <a:tr h="423366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pl-PL" dirty="0" smtClean="0">
                <a:latin typeface="+mn-lt"/>
              </a:rPr>
              <a:t>Laureaci i wyróżnieni </a:t>
            </a:r>
            <a:br>
              <a:rPr lang="pl-PL" dirty="0" smtClean="0">
                <a:latin typeface="+mn-lt"/>
              </a:rPr>
            </a:br>
            <a:r>
              <a:rPr lang="pl-PL" dirty="0" smtClean="0">
                <a:latin typeface="+mn-lt"/>
              </a:rPr>
              <a:t>w konkursie </a:t>
            </a:r>
            <a:r>
              <a:rPr lang="pl-PL" dirty="0" err="1" smtClean="0">
                <a:latin typeface="+mn-lt"/>
              </a:rPr>
              <a:t>Multitest</a:t>
            </a:r>
            <a:endParaRPr lang="pl-PL" dirty="0">
              <a:latin typeface="+mn-lt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pl-PL" dirty="0" smtClean="0"/>
              <a:t>Julia </a:t>
            </a:r>
            <a:r>
              <a:rPr lang="pl-PL" dirty="0" err="1" smtClean="0"/>
              <a:t>Godnicz</a:t>
            </a:r>
            <a:r>
              <a:rPr lang="pl-PL" dirty="0" smtClean="0"/>
              <a:t> - klasa 1 </a:t>
            </a:r>
          </a:p>
          <a:p>
            <a:r>
              <a:rPr lang="pl-PL" dirty="0" smtClean="0"/>
              <a:t>Olga </a:t>
            </a:r>
            <a:r>
              <a:rPr lang="pl-PL" dirty="0" err="1" smtClean="0"/>
              <a:t>Leciejewska</a:t>
            </a:r>
            <a:r>
              <a:rPr lang="pl-PL" dirty="0" smtClean="0"/>
              <a:t> - klasa 1</a:t>
            </a:r>
          </a:p>
          <a:p>
            <a:r>
              <a:rPr lang="pl-PL" dirty="0" smtClean="0"/>
              <a:t>Agata </a:t>
            </a:r>
            <a:r>
              <a:rPr lang="pl-PL" dirty="0" err="1" smtClean="0"/>
              <a:t>Paszota</a:t>
            </a:r>
            <a:r>
              <a:rPr lang="pl-PL" dirty="0" smtClean="0"/>
              <a:t> - klasa 1</a:t>
            </a:r>
          </a:p>
          <a:p>
            <a:r>
              <a:rPr lang="pl-PL" dirty="0" smtClean="0"/>
              <a:t>Marcelina </a:t>
            </a:r>
            <a:r>
              <a:rPr lang="pl-PL" dirty="0" err="1" smtClean="0"/>
              <a:t>Cygert</a:t>
            </a:r>
            <a:r>
              <a:rPr lang="pl-PL" dirty="0" smtClean="0"/>
              <a:t> - klasa 1</a:t>
            </a:r>
          </a:p>
          <a:p>
            <a:r>
              <a:rPr lang="pl-PL" dirty="0" smtClean="0"/>
              <a:t>Zofia Klata - klasa 1</a:t>
            </a:r>
          </a:p>
          <a:p>
            <a:r>
              <a:rPr lang="pl-PL" dirty="0" smtClean="0"/>
              <a:t>Natalia </a:t>
            </a:r>
            <a:r>
              <a:rPr lang="pl-PL" dirty="0" err="1" smtClean="0"/>
              <a:t>Isio</a:t>
            </a:r>
            <a:r>
              <a:rPr lang="pl-PL" dirty="0" smtClean="0"/>
              <a:t> - klasa 1</a:t>
            </a:r>
          </a:p>
          <a:p>
            <a:r>
              <a:rPr lang="pl-PL" dirty="0" smtClean="0"/>
              <a:t>Artur Kamieniecki - klasa 1</a:t>
            </a:r>
          </a:p>
          <a:p>
            <a:r>
              <a:rPr lang="pl-PL" dirty="0" smtClean="0"/>
              <a:t>Dobromir Nowak - klasa 1</a:t>
            </a:r>
          </a:p>
          <a:p>
            <a:r>
              <a:rPr lang="pl-PL" dirty="0" smtClean="0"/>
              <a:t>Jakub </a:t>
            </a:r>
            <a:r>
              <a:rPr lang="pl-PL" dirty="0" err="1" smtClean="0"/>
              <a:t>Laskiewicz</a:t>
            </a:r>
            <a:r>
              <a:rPr lang="pl-PL" dirty="0" smtClean="0"/>
              <a:t> - klasa 1</a:t>
            </a:r>
          </a:p>
          <a:p>
            <a:r>
              <a:rPr lang="pl-PL" dirty="0" smtClean="0"/>
              <a:t>Mikołaj </a:t>
            </a:r>
            <a:r>
              <a:rPr lang="pl-PL" dirty="0" err="1" smtClean="0"/>
              <a:t>Seniuk</a:t>
            </a:r>
            <a:r>
              <a:rPr lang="pl-PL" dirty="0" smtClean="0"/>
              <a:t> - klasa 1</a:t>
            </a:r>
          </a:p>
          <a:p>
            <a:r>
              <a:rPr lang="pl-PL" dirty="0" smtClean="0"/>
              <a:t>Stanisław </a:t>
            </a:r>
            <a:r>
              <a:rPr lang="pl-PL" dirty="0" err="1" smtClean="0"/>
              <a:t>Jank</a:t>
            </a:r>
            <a:r>
              <a:rPr lang="pl-PL" dirty="0" smtClean="0"/>
              <a:t> - klasa 1</a:t>
            </a:r>
          </a:p>
          <a:p>
            <a:r>
              <a:rPr lang="pl-PL" dirty="0" smtClean="0"/>
              <a:t>Julia </a:t>
            </a:r>
            <a:r>
              <a:rPr lang="pl-PL" dirty="0" err="1" smtClean="0"/>
              <a:t>Duwe</a:t>
            </a:r>
            <a:r>
              <a:rPr lang="pl-PL" smtClean="0"/>
              <a:t> - klasa 2</a:t>
            </a:r>
          </a:p>
          <a:p>
            <a:endParaRPr lang="pl-PL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dirty="0" smtClean="0">
                <a:latin typeface="+mn-lt"/>
              </a:rPr>
              <a:t>Wojewódzki Konkurs z Geografii</a:t>
            </a:r>
            <a:endParaRPr lang="pl-PL" dirty="0">
              <a:latin typeface="+mn-lt"/>
            </a:endParaRPr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</p:nvPr>
        </p:nvGraphicFramePr>
        <p:xfrm>
          <a:off x="467544" y="2348880"/>
          <a:ext cx="8219256" cy="38052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9628"/>
                <a:gridCol w="4109628"/>
              </a:tblGrid>
              <a:tr h="3433982">
                <a:tc>
                  <a:txBody>
                    <a:bodyPr/>
                    <a:lstStyle/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Oskar Adamiak</a:t>
                      </a: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Julia Brzeźnicka</a:t>
                      </a: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Julia </a:t>
                      </a:r>
                      <a:r>
                        <a:rPr kumimoji="0" lang="pl-PL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Duwe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Marcel Dybowski</a:t>
                      </a: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Jakub Haczyk</a:t>
                      </a: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Kaja </a:t>
                      </a:r>
                      <a:r>
                        <a:rPr kumimoji="0" lang="pl-PL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Klamrowska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Grzegorz </a:t>
                      </a:r>
                      <a:r>
                        <a:rPr kumimoji="0" lang="pl-PL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Kodrzycki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Paulina Kosmala</a:t>
                      </a: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Julia Labuda</a:t>
                      </a: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Agata </a:t>
                      </a:r>
                      <a:r>
                        <a:rPr kumimoji="0" lang="pl-PL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Lejk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Julia Lis</a:t>
                      </a:r>
                    </a:p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Tamara </a:t>
                      </a:r>
                      <a:r>
                        <a:rPr kumimoji="0" lang="pl-PL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Łyskojc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Martyna </a:t>
                      </a:r>
                      <a:r>
                        <a:rPr kumimoji="0" lang="pl-PL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Niewolin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Igor Piotrowski</a:t>
                      </a: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Adam Smoliński</a:t>
                      </a: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Kacper Szulc</a:t>
                      </a:r>
                    </a:p>
                    <a:p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pl-PL" sz="18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Pieter  van Es  - </a:t>
                      </a:r>
                      <a:r>
                        <a:rPr kumimoji="0" lang="pl-PL" sz="1800" b="1" kern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pl-PL" sz="18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etap rejonowy</a:t>
                      </a:r>
                    </a:p>
                    <a:p>
                      <a:endParaRPr kumimoji="0" lang="pl-PL" sz="1800" b="1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Maciej Wieczór</a:t>
                      </a: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Filip Wyrzykowski</a:t>
                      </a:r>
                    </a:p>
                    <a:p>
                      <a:endParaRPr lang="pl-PL" dirty="0"/>
                    </a:p>
                  </a:txBody>
                  <a:tcPr/>
                </a:tc>
              </a:tr>
              <a:tr h="37124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dirty="0" smtClean="0">
                <a:latin typeface="+mn-lt"/>
              </a:rPr>
              <a:t>Wojewódzki Konkurs z Historii</a:t>
            </a:r>
            <a:endParaRPr lang="pl-PL" dirty="0">
              <a:latin typeface="+mn-lt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687688"/>
          </a:xfrm>
        </p:spPr>
        <p:txBody>
          <a:bodyPr/>
          <a:lstStyle/>
          <a:p>
            <a:r>
              <a:rPr lang="pl-PL" dirty="0" smtClean="0"/>
              <a:t>Olaf </a:t>
            </a:r>
            <a:r>
              <a:rPr lang="pl-PL" dirty="0" err="1" smtClean="0"/>
              <a:t>Berzyński</a:t>
            </a:r>
            <a:r>
              <a:rPr lang="pl-PL" dirty="0" smtClean="0"/>
              <a:t> </a:t>
            </a:r>
          </a:p>
          <a:p>
            <a:r>
              <a:rPr lang="pl-PL" dirty="0" smtClean="0"/>
              <a:t>Jakub </a:t>
            </a:r>
            <a:r>
              <a:rPr lang="pl-PL" dirty="0" err="1" smtClean="0"/>
              <a:t>Korpal</a:t>
            </a:r>
            <a:endParaRPr lang="pl-PL" dirty="0" smtClean="0"/>
          </a:p>
          <a:p>
            <a:r>
              <a:rPr lang="pl-PL" dirty="0" smtClean="0"/>
              <a:t>Franciszek Małek</a:t>
            </a:r>
          </a:p>
          <a:p>
            <a:r>
              <a:rPr lang="pl-PL" dirty="0" smtClean="0"/>
              <a:t>Adam Smoliński </a:t>
            </a:r>
          </a:p>
          <a:p>
            <a:r>
              <a:rPr lang="pl-PL" b="1" dirty="0" smtClean="0">
                <a:solidFill>
                  <a:schemeClr val="accent1">
                    <a:lumMod val="50000"/>
                  </a:schemeClr>
                </a:solidFill>
              </a:rPr>
              <a:t>Maciej Wieczór – etap rejonowy</a:t>
            </a:r>
          </a:p>
          <a:p>
            <a:r>
              <a:rPr lang="pl-PL" dirty="0" smtClean="0"/>
              <a:t>Jakub Zielonka</a:t>
            </a:r>
          </a:p>
          <a:p>
            <a:endParaRPr lang="pl-PL" dirty="0" smtClean="0"/>
          </a:p>
          <a:p>
            <a:endParaRPr lang="pl-PL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dirty="0" smtClean="0">
                <a:latin typeface="+mn-lt"/>
              </a:rPr>
              <a:t>Wojewódzki Konkurs z Języka Niemieckiego</a:t>
            </a:r>
            <a:endParaRPr lang="pl-PL" dirty="0">
              <a:latin typeface="+mn-lt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975720"/>
          </a:xfrm>
        </p:spPr>
        <p:txBody>
          <a:bodyPr/>
          <a:lstStyle/>
          <a:p>
            <a:r>
              <a:rPr lang="pl-PL" dirty="0" smtClean="0"/>
              <a:t>Marcel Dybowski</a:t>
            </a:r>
          </a:p>
          <a:p>
            <a:r>
              <a:rPr lang="pl-PL" dirty="0" smtClean="0"/>
              <a:t>Iga </a:t>
            </a:r>
            <a:r>
              <a:rPr lang="pl-PL" dirty="0" err="1" smtClean="0"/>
              <a:t>Dyszewska</a:t>
            </a:r>
            <a:endParaRPr lang="pl-PL" dirty="0" smtClean="0"/>
          </a:p>
          <a:p>
            <a:r>
              <a:rPr lang="pl-PL" dirty="0" smtClean="0"/>
              <a:t>Małgorzata Gutowska</a:t>
            </a:r>
          </a:p>
          <a:p>
            <a:r>
              <a:rPr lang="pl-PL" dirty="0" smtClean="0"/>
              <a:t>Julia Lis</a:t>
            </a:r>
          </a:p>
          <a:p>
            <a:r>
              <a:rPr lang="pl-PL" dirty="0" smtClean="0"/>
              <a:t>Przemysław Maciejczyk</a:t>
            </a:r>
          </a:p>
          <a:p>
            <a:r>
              <a:rPr lang="pl-PL" dirty="0" smtClean="0"/>
              <a:t>Vanessa </a:t>
            </a:r>
            <a:r>
              <a:rPr lang="pl-PL" dirty="0" err="1" smtClean="0"/>
              <a:t>Szafałowicz</a:t>
            </a:r>
            <a:endParaRPr lang="pl-PL" dirty="0" smtClean="0"/>
          </a:p>
          <a:p>
            <a:r>
              <a:rPr lang="pl-PL" dirty="0" smtClean="0"/>
              <a:t>Peter van Es</a:t>
            </a:r>
          </a:p>
          <a:p>
            <a:r>
              <a:rPr lang="pl-PL" dirty="0" smtClean="0"/>
              <a:t>Zuzanna Więckowska</a:t>
            </a:r>
          </a:p>
          <a:p>
            <a:endParaRPr lang="pl-PL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dirty="0" smtClean="0">
                <a:latin typeface="+mn-lt"/>
              </a:rPr>
              <a:t>Wojewódzki Konkurs z Języka Angielskiego</a:t>
            </a:r>
            <a:endParaRPr lang="pl-PL" dirty="0">
              <a:latin typeface="+mn-lt"/>
            </a:endParaRPr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</p:nvPr>
        </p:nvGraphicFramePr>
        <p:xfrm>
          <a:off x="467544" y="2276872"/>
          <a:ext cx="8229600" cy="4302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Bartosz </a:t>
                      </a:r>
                      <a:r>
                        <a:rPr kumimoji="0" lang="pl-PL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Byczuk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Marcelina </a:t>
                      </a:r>
                      <a:r>
                        <a:rPr kumimoji="0" lang="pl-PL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Cygert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Klaudia </a:t>
                      </a:r>
                      <a:r>
                        <a:rPr kumimoji="0" lang="pl-PL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Domaros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Oliwia Dolińska</a:t>
                      </a: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Marcel Dybowski</a:t>
                      </a: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Julia </a:t>
                      </a:r>
                      <a:r>
                        <a:rPr kumimoji="0" lang="pl-PL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Godnicz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Aleksandra </a:t>
                      </a:r>
                      <a:r>
                        <a:rPr kumimoji="0" lang="pl-PL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Harackiewicz</a:t>
                      </a:r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Natalia </a:t>
                      </a:r>
                      <a:r>
                        <a:rPr kumimoji="0" lang="pl-PL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Isio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Stanisław </a:t>
                      </a:r>
                      <a:r>
                        <a:rPr kumimoji="0" lang="pl-PL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Jank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Artur Kamieniecki</a:t>
                      </a: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Zofia Klata</a:t>
                      </a: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Grzegorz </a:t>
                      </a:r>
                      <a:r>
                        <a:rPr kumimoji="0" lang="pl-PL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Kodrzycki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Jakub </a:t>
                      </a:r>
                      <a:r>
                        <a:rPr kumimoji="0" lang="pl-PL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Korpal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Paulina Kosmala</a:t>
                      </a: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Olga </a:t>
                      </a:r>
                      <a:r>
                        <a:rPr kumimoji="0" lang="pl-PL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Leciejewska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Julia </a:t>
                      </a:r>
                      <a:r>
                        <a:rPr kumimoji="0" lang="pl-PL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Musianowicz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Agata </a:t>
                      </a:r>
                      <a:r>
                        <a:rPr kumimoji="0" lang="pl-PL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Paszota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Julia Pisarska</a:t>
                      </a: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Magda </a:t>
                      </a:r>
                      <a:r>
                        <a:rPr kumimoji="0" lang="pl-PL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Saczkowska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Mikołaj </a:t>
                      </a:r>
                      <a:r>
                        <a:rPr kumimoji="0" lang="pl-PL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Seniuk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Wiktoria Skwarek </a:t>
                      </a: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Zuzanna Tobiasz</a:t>
                      </a: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Maciej Wieczór</a:t>
                      </a:r>
                    </a:p>
                    <a:p>
                      <a:r>
                        <a:rPr kumimoji="0" lang="pl-PL" sz="18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Pieter  van Es – etap rejonowy</a:t>
                      </a:r>
                      <a:endParaRPr lang="pl-PL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dirty="0" smtClean="0">
                <a:latin typeface="+mn-lt"/>
              </a:rPr>
              <a:t>Wojewódzki Konkurs z Języka Polskiego</a:t>
            </a:r>
            <a:endParaRPr lang="pl-PL" dirty="0">
              <a:latin typeface="+mn-lt"/>
            </a:endParaRPr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</p:nvPr>
        </p:nvGraphicFramePr>
        <p:xfrm>
          <a:off x="457200" y="2204864"/>
          <a:ext cx="8229600" cy="4302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662219">
                <a:tc>
                  <a:txBody>
                    <a:bodyPr/>
                    <a:lstStyle/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Julian Baranowski</a:t>
                      </a: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Nina </a:t>
                      </a:r>
                      <a:r>
                        <a:rPr kumimoji="0" lang="pl-PL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Barasińska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Paulina </a:t>
                      </a:r>
                      <a:r>
                        <a:rPr kumimoji="0" lang="pl-PL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Derba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Julia </a:t>
                      </a:r>
                      <a:r>
                        <a:rPr kumimoji="0" lang="pl-PL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Duwe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Jakub </a:t>
                      </a:r>
                      <a:r>
                        <a:rPr kumimoji="0" lang="pl-PL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Drożdźal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Marcel Dybowski</a:t>
                      </a:r>
                    </a:p>
                    <a:p>
                      <a:r>
                        <a:rPr kumimoji="0" lang="pl-PL" sz="18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Marta </a:t>
                      </a:r>
                      <a:r>
                        <a:rPr kumimoji="0" lang="pl-PL" sz="1800" b="1" kern="12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Fierka</a:t>
                      </a:r>
                      <a:r>
                        <a:rPr kumimoji="0" lang="pl-PL" sz="18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pl-PL" sz="1800" b="1" kern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-  etap rejonowy</a:t>
                      </a:r>
                      <a:endParaRPr kumimoji="0" lang="pl-PL" sz="1800" b="1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Julia </a:t>
                      </a:r>
                      <a:r>
                        <a:rPr kumimoji="0" lang="pl-PL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Godnicz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Kaja </a:t>
                      </a:r>
                      <a:r>
                        <a:rPr kumimoji="0" lang="pl-PL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Klamrowska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pl-PL" sz="18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Zofia Klata – etap rejonowy</a:t>
                      </a:r>
                    </a:p>
                    <a:p>
                      <a:r>
                        <a:rPr kumimoji="0" lang="pl-PL" sz="18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Nikola </a:t>
                      </a:r>
                      <a:r>
                        <a:rPr kumimoji="0" lang="pl-PL" sz="1800" b="1" kern="12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Klawikowska</a:t>
                      </a:r>
                      <a:r>
                        <a:rPr kumimoji="0" lang="pl-PL" sz="18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– etap rejonowy</a:t>
                      </a: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Julia Kochanowska</a:t>
                      </a: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Małgorzata Krawczyk</a:t>
                      </a:r>
                    </a:p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Przemysław Maciejczyk</a:t>
                      </a: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Julia </a:t>
                      </a:r>
                      <a:r>
                        <a:rPr kumimoji="0" lang="pl-PL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Musianowicz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Jakub </a:t>
                      </a:r>
                      <a:r>
                        <a:rPr kumimoji="0" lang="pl-PL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Nastaj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Zuzanna Piotrowska</a:t>
                      </a: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Agata </a:t>
                      </a:r>
                      <a:r>
                        <a:rPr kumimoji="0" lang="pl-PL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Paszota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pl-PL" sz="18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Joanna Retman – etap rejonowy</a:t>
                      </a: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Magda </a:t>
                      </a:r>
                      <a:r>
                        <a:rPr kumimoji="0" lang="pl-PL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Saczkowska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Miłosz </a:t>
                      </a:r>
                      <a:r>
                        <a:rPr kumimoji="0" lang="pl-PL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Sirocki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Jan </a:t>
                      </a:r>
                      <a:r>
                        <a:rPr kumimoji="0" lang="pl-PL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Tarraro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Natalia Wańkowicz</a:t>
                      </a:r>
                    </a:p>
                    <a:p>
                      <a:r>
                        <a:rPr kumimoji="0" lang="pl-PL" sz="18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Jakub Zielonka – etap rejonowy</a:t>
                      </a:r>
                    </a:p>
                    <a:p>
                      <a:r>
                        <a:rPr kumimoji="0" lang="pl-PL" sz="18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Paulina Kosmala – etap rejonowy</a:t>
                      </a: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Kalina Kuzia</a:t>
                      </a:r>
                      <a:endParaRPr kumimoji="0" lang="pl-PL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dirty="0" smtClean="0">
                <a:latin typeface="+mn-lt"/>
              </a:rPr>
              <a:t>Wojewódzki Konkurs z Informatyki</a:t>
            </a:r>
            <a:endParaRPr lang="pl-PL" dirty="0">
              <a:latin typeface="+mn-lt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2780928"/>
            <a:ext cx="8229600" cy="3543672"/>
          </a:xfrm>
        </p:spPr>
        <p:txBody>
          <a:bodyPr/>
          <a:lstStyle/>
          <a:p>
            <a:r>
              <a:rPr lang="pl-PL" dirty="0" smtClean="0"/>
              <a:t>Julia </a:t>
            </a:r>
            <a:r>
              <a:rPr lang="pl-PL" dirty="0" err="1" smtClean="0"/>
              <a:t>Duwe</a:t>
            </a:r>
            <a:endParaRPr lang="pl-PL" dirty="0" smtClean="0"/>
          </a:p>
          <a:p>
            <a:r>
              <a:rPr lang="pl-PL" dirty="0" smtClean="0"/>
              <a:t>Grzegorz </a:t>
            </a:r>
            <a:r>
              <a:rPr lang="pl-PL" dirty="0" err="1" smtClean="0"/>
              <a:t>Kodrzycki</a:t>
            </a:r>
            <a:endParaRPr lang="pl-PL" dirty="0" smtClean="0"/>
          </a:p>
          <a:p>
            <a:r>
              <a:rPr lang="pl-PL" dirty="0" smtClean="0"/>
              <a:t>Artur Kamieniecki</a:t>
            </a:r>
          </a:p>
          <a:p>
            <a:r>
              <a:rPr lang="pl-PL" dirty="0" smtClean="0"/>
              <a:t>Paweł </a:t>
            </a:r>
            <a:r>
              <a:rPr lang="pl-PL" dirty="0" err="1" smtClean="0"/>
              <a:t>Labudda</a:t>
            </a:r>
            <a:endParaRPr lang="pl-PL" dirty="0" smtClean="0"/>
          </a:p>
          <a:p>
            <a:r>
              <a:rPr lang="pl-PL" dirty="0" smtClean="0"/>
              <a:t>Mikołaj </a:t>
            </a:r>
            <a:r>
              <a:rPr lang="pl-PL" dirty="0" err="1" smtClean="0"/>
              <a:t>Seniuk</a:t>
            </a:r>
            <a:endParaRPr lang="pl-PL" dirty="0" smtClean="0"/>
          </a:p>
          <a:p>
            <a:endParaRPr lang="pl-PL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rzepływ">
  <a:themeElements>
    <a:clrScheme name="Przepły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Przepły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rzepły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137</TotalTime>
  <Words>864</Words>
  <Application>Microsoft Office PowerPoint</Application>
  <PresentationFormat>Pokaz na ekranie (4:3)</PresentationFormat>
  <Paragraphs>287</Paragraphs>
  <Slides>30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30</vt:i4>
      </vt:variant>
    </vt:vector>
  </HeadingPairs>
  <TitlesOfParts>
    <vt:vector size="31" baseType="lpstr">
      <vt:lpstr>Przepływ</vt:lpstr>
      <vt:lpstr>Konkursy, olimpiady, multitesty w SGJ</vt:lpstr>
      <vt:lpstr>Wojewódzki Konkurs z Biologii</vt:lpstr>
      <vt:lpstr>Wojewódzki Konkurs z Chemii</vt:lpstr>
      <vt:lpstr>Wojewódzki Konkurs z Geografii</vt:lpstr>
      <vt:lpstr>Wojewódzki Konkurs z Historii</vt:lpstr>
      <vt:lpstr>Wojewódzki Konkurs z Języka Niemieckiego</vt:lpstr>
      <vt:lpstr>Wojewódzki Konkurs z Języka Angielskiego</vt:lpstr>
      <vt:lpstr>Wojewódzki Konkurs z Języka Polskiego</vt:lpstr>
      <vt:lpstr>Wojewódzki Konkurs z Informatyki</vt:lpstr>
      <vt:lpstr>Multitesty</vt:lpstr>
      <vt:lpstr>Biologia</vt:lpstr>
      <vt:lpstr>Chemia</vt:lpstr>
      <vt:lpstr>Fizyka </vt:lpstr>
      <vt:lpstr>Geografia</vt:lpstr>
      <vt:lpstr>Historia</vt:lpstr>
      <vt:lpstr>Język angielski</vt:lpstr>
      <vt:lpstr>Język niemiecki</vt:lpstr>
      <vt:lpstr>Język polski</vt:lpstr>
      <vt:lpstr>Matematyka</vt:lpstr>
      <vt:lpstr>Matematyczna Olimpiada Gimnazjalistów</vt:lpstr>
      <vt:lpstr>Konkurs Matematyczny Politechnika Gdańska ,,Od Szkolniaka do Żaka"</vt:lpstr>
      <vt:lpstr>Ogólnopolski Konkurs Historyczny ,, Losy żołnierza i dzieje oręża polskiego"</vt:lpstr>
      <vt:lpstr>X Otwarty Konkurs  ,, Legendy Błękitnej Krainy"</vt:lpstr>
      <vt:lpstr>Międzynarodowy Konkurs Bóbr</vt:lpstr>
      <vt:lpstr>Liga Matematyczna</vt:lpstr>
      <vt:lpstr>Projekt „Zdolni z Pomorza”</vt:lpstr>
      <vt:lpstr>Zawody sportowe</vt:lpstr>
      <vt:lpstr>Strzelectwo</vt:lpstr>
      <vt:lpstr>Gratulujemy !!!</vt:lpstr>
      <vt:lpstr>Laureaci i wyróżnieni  w konkursie Multitest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Biblioteka</dc:creator>
  <cp:lastModifiedBy>Mama Asia</cp:lastModifiedBy>
  <cp:revision>25</cp:revision>
  <dcterms:created xsi:type="dcterms:W3CDTF">2016-01-14T12:36:31Z</dcterms:created>
  <dcterms:modified xsi:type="dcterms:W3CDTF">2016-01-18T19:54:04Z</dcterms:modified>
</cp:coreProperties>
</file>