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976CEB-C461-46E2-8A92-97B91A558D87}" type="datetimeFigureOut">
              <a:rPr lang="pl-PL" smtClean="0"/>
              <a:pPr/>
              <a:t>2016-01-18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1A7E934-015D-463B-A4B0-88DCC152C9F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ctrTitle"/>
          </p:nvPr>
        </p:nvSpPr>
        <p:spPr>
          <a:xfrm>
            <a:off x="422031" y="589339"/>
            <a:ext cx="8229600" cy="1875248"/>
          </a:xfrm>
        </p:spPr>
        <p:txBody>
          <a:bodyPr>
            <a:noAutofit/>
          </a:bodyPr>
          <a:lstStyle/>
          <a:p>
            <a:r>
              <a:rPr lang="pl-PL" sz="6000" dirty="0" smtClean="0"/>
              <a:t>Wyróżnieni</a:t>
            </a:r>
            <a:br>
              <a:rPr lang="pl-PL" sz="6000" dirty="0" smtClean="0"/>
            </a:br>
            <a:r>
              <a:rPr lang="pl-PL" sz="6000" dirty="0" smtClean="0"/>
              <a:t>uczniowie</a:t>
            </a:r>
            <a:endParaRPr lang="pl-PL" sz="6000" dirty="0"/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dirty="0" smtClean="0"/>
              <a:t>Społeczne Gimnazjum Językowe</a:t>
            </a:r>
          </a:p>
          <a:p>
            <a:r>
              <a:rPr lang="pl-PL" sz="3200" dirty="0" smtClean="0"/>
              <a:t>I semestr</a:t>
            </a:r>
          </a:p>
          <a:p>
            <a:r>
              <a:rPr lang="pl-PL" sz="3200" dirty="0" smtClean="0"/>
              <a:t>Rok szkolny 2015 /2016</a:t>
            </a:r>
            <a:endParaRPr lang="pl-PL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2d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Nina </a:t>
            </a:r>
            <a:r>
              <a:rPr lang="pl-PL" dirty="0" err="1" smtClean="0"/>
              <a:t>Barasińska</a:t>
            </a:r>
            <a:r>
              <a:rPr lang="pl-PL" dirty="0" smtClean="0"/>
              <a:t> - średnia ocen 4,79</a:t>
            </a:r>
          </a:p>
          <a:p>
            <a:pPr>
              <a:buNone/>
            </a:pPr>
            <a:r>
              <a:rPr lang="pl-PL" dirty="0" smtClean="0"/>
              <a:t>Alicja Rzepka - średnia ocen 4,79</a:t>
            </a:r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4400" b="1" dirty="0" smtClean="0"/>
              <a:t>Wyczytanych uczniów</a:t>
            </a:r>
          </a:p>
          <a:p>
            <a:pPr algn="ctr">
              <a:buNone/>
            </a:pPr>
            <a:r>
              <a:rPr lang="pl-PL" sz="4400" b="1" dirty="0" smtClean="0"/>
              <a:t> i wychowawców klas</a:t>
            </a:r>
          </a:p>
          <a:p>
            <a:pPr algn="ctr">
              <a:buNone/>
            </a:pPr>
            <a:r>
              <a:rPr lang="pl-PL" sz="4400" b="1" dirty="0" smtClean="0"/>
              <a:t> zapraszamy na scenę</a:t>
            </a:r>
          </a:p>
          <a:p>
            <a:pPr algn="ctr">
              <a:buNone/>
            </a:pPr>
            <a:r>
              <a:rPr lang="pl-PL" sz="4400" b="1" dirty="0" smtClean="0">
                <a:sym typeface="Wingdings" pitchFamily="2" charset="2"/>
              </a:rPr>
              <a:t></a:t>
            </a:r>
            <a:r>
              <a:rPr lang="pl-PL" sz="4400" b="1" dirty="0" smtClean="0"/>
              <a:t> </a:t>
            </a:r>
            <a:endParaRPr lang="pl-PL" sz="4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3a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Marcel Dybowski - średnia ocen 5,36</a:t>
            </a:r>
          </a:p>
          <a:p>
            <a:pPr>
              <a:buNone/>
            </a:pPr>
            <a:r>
              <a:rPr lang="pl-PL" dirty="0" smtClean="0"/>
              <a:t>Paulina Kosmala - średnia ocen 4,86</a:t>
            </a:r>
          </a:p>
          <a:p>
            <a:pPr>
              <a:buNone/>
            </a:pPr>
            <a:r>
              <a:rPr lang="pl-PL" dirty="0" smtClean="0"/>
              <a:t>Julia Lis - średnia ocen 4,79</a:t>
            </a:r>
            <a:endParaRPr lang="pl-P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3b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Agata </a:t>
            </a:r>
            <a:r>
              <a:rPr lang="pl-PL" dirty="0" err="1" smtClean="0"/>
              <a:t>Leik</a:t>
            </a:r>
            <a:r>
              <a:rPr lang="pl-PL" dirty="0" smtClean="0"/>
              <a:t> - średnia ocen 5,0</a:t>
            </a:r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3c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Iga </a:t>
            </a:r>
            <a:r>
              <a:rPr lang="pl-PL" dirty="0" err="1" smtClean="0"/>
              <a:t>Dyszewska</a:t>
            </a:r>
            <a:r>
              <a:rPr lang="pl-PL" dirty="0" smtClean="0"/>
              <a:t> - średnia ocen 4,93</a:t>
            </a:r>
          </a:p>
          <a:p>
            <a:pPr>
              <a:buNone/>
            </a:pPr>
            <a:r>
              <a:rPr lang="pl-PL" dirty="0" smtClean="0"/>
              <a:t>Aleksandra </a:t>
            </a:r>
            <a:r>
              <a:rPr lang="pl-PL" dirty="0" err="1" smtClean="0"/>
              <a:t>Harackiewicz</a:t>
            </a:r>
            <a:r>
              <a:rPr lang="pl-PL" dirty="0" smtClean="0"/>
              <a:t> - średnia ocen 4,79</a:t>
            </a:r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4400" b="1" dirty="0" smtClean="0"/>
              <a:t>Wyczytanych uczniów</a:t>
            </a:r>
          </a:p>
          <a:p>
            <a:pPr algn="ctr">
              <a:buNone/>
            </a:pPr>
            <a:r>
              <a:rPr lang="pl-PL" sz="4400" b="1" dirty="0" smtClean="0"/>
              <a:t> i wychowawców klas</a:t>
            </a:r>
          </a:p>
          <a:p>
            <a:pPr algn="ctr">
              <a:buNone/>
            </a:pPr>
            <a:r>
              <a:rPr lang="pl-PL" sz="4400" b="1" dirty="0" smtClean="0"/>
              <a:t> zapraszamy na scenę</a:t>
            </a:r>
          </a:p>
          <a:p>
            <a:pPr algn="ctr">
              <a:buNone/>
            </a:pPr>
            <a:r>
              <a:rPr lang="pl-PL" sz="4400" b="1" dirty="0" smtClean="0">
                <a:sym typeface="Wingdings" pitchFamily="2" charset="2"/>
              </a:rPr>
              <a:t></a:t>
            </a:r>
            <a:r>
              <a:rPr lang="pl-PL" sz="4400" b="1" dirty="0" smtClean="0"/>
              <a:t> </a:t>
            </a:r>
            <a:endParaRPr lang="pl-PL" sz="4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Laureaci i wyróżnieni w konkursie </a:t>
            </a:r>
            <a:r>
              <a:rPr lang="pl-PL" dirty="0" err="1" smtClean="0"/>
              <a:t>Multitest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594872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Julia </a:t>
            </a:r>
            <a:r>
              <a:rPr lang="pl-PL" dirty="0" err="1" smtClean="0"/>
              <a:t>Godnicz</a:t>
            </a:r>
            <a:r>
              <a:rPr lang="pl-PL" dirty="0" smtClean="0"/>
              <a:t> - klasa 1 </a:t>
            </a:r>
          </a:p>
          <a:p>
            <a:r>
              <a:rPr lang="pl-PL" dirty="0" smtClean="0"/>
              <a:t>Olga </a:t>
            </a:r>
            <a:r>
              <a:rPr lang="pl-PL" dirty="0" err="1" smtClean="0"/>
              <a:t>Leciejewska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Agata </a:t>
            </a:r>
            <a:r>
              <a:rPr lang="pl-PL" dirty="0" err="1" smtClean="0"/>
              <a:t>Paszota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Marcelina </a:t>
            </a:r>
            <a:r>
              <a:rPr lang="pl-PL" dirty="0" err="1" smtClean="0"/>
              <a:t>Cygert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Zofia Klata - klasa 1</a:t>
            </a:r>
          </a:p>
          <a:p>
            <a:r>
              <a:rPr lang="pl-PL" dirty="0" smtClean="0"/>
              <a:t>Natalia </a:t>
            </a:r>
            <a:r>
              <a:rPr lang="pl-PL" dirty="0" err="1" smtClean="0"/>
              <a:t>Isio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Artur Kamieniecki - klasa 1</a:t>
            </a:r>
          </a:p>
          <a:p>
            <a:r>
              <a:rPr lang="pl-PL" dirty="0" smtClean="0"/>
              <a:t>Dobromir Nowak - klasa 1</a:t>
            </a:r>
          </a:p>
          <a:p>
            <a:r>
              <a:rPr lang="pl-PL" dirty="0" smtClean="0"/>
              <a:t>Jakub </a:t>
            </a:r>
            <a:r>
              <a:rPr lang="pl-PL" dirty="0" err="1" smtClean="0"/>
              <a:t>Laskiewicz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Mikołaj </a:t>
            </a:r>
            <a:r>
              <a:rPr lang="pl-PL" dirty="0" err="1" smtClean="0"/>
              <a:t>Seniuk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Stanisław </a:t>
            </a:r>
            <a:r>
              <a:rPr lang="pl-PL" dirty="0" err="1" smtClean="0"/>
              <a:t>Jank</a:t>
            </a:r>
            <a:r>
              <a:rPr lang="pl-PL" dirty="0" smtClean="0"/>
              <a:t> - klasa 1</a:t>
            </a:r>
          </a:p>
          <a:p>
            <a:r>
              <a:rPr lang="pl-PL" dirty="0" smtClean="0"/>
              <a:t>Julia </a:t>
            </a:r>
            <a:r>
              <a:rPr lang="pl-PL" dirty="0" err="1" smtClean="0"/>
              <a:t>Duwe</a:t>
            </a:r>
            <a:r>
              <a:rPr lang="pl-PL" dirty="0" smtClean="0"/>
              <a:t> - klasa 2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4400" b="1" dirty="0" smtClean="0"/>
              <a:t>Wyczytanych uczniów</a:t>
            </a:r>
          </a:p>
          <a:p>
            <a:pPr algn="ctr">
              <a:buNone/>
            </a:pPr>
            <a:r>
              <a:rPr lang="pl-PL" sz="4400" b="1" dirty="0" smtClean="0"/>
              <a:t> i nauczycieli prowadzących</a:t>
            </a:r>
          </a:p>
          <a:p>
            <a:pPr algn="ctr">
              <a:buNone/>
            </a:pPr>
            <a:r>
              <a:rPr lang="pl-PL" sz="4400" b="1" dirty="0" smtClean="0"/>
              <a:t> zapraszamy na scenę</a:t>
            </a:r>
          </a:p>
          <a:p>
            <a:pPr algn="ctr">
              <a:buNone/>
            </a:pPr>
            <a:r>
              <a:rPr lang="pl-PL" sz="4400" b="1" dirty="0" smtClean="0">
                <a:sym typeface="Wingdings" pitchFamily="2" charset="2"/>
              </a:rPr>
              <a:t></a:t>
            </a:r>
            <a:r>
              <a:rPr lang="pl-PL" sz="4400" b="1" dirty="0" smtClean="0"/>
              <a:t> </a:t>
            </a:r>
            <a:endParaRPr lang="pl-PL" sz="4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dirty="0" smtClean="0"/>
              <a:t>Gratulujemy !!!</a:t>
            </a:r>
            <a:endParaRPr lang="pl-PL" sz="6000" dirty="0"/>
          </a:p>
        </p:txBody>
      </p:sp>
      <p:pic>
        <p:nvPicPr>
          <p:cNvPr id="5" name="Symbol zastępczy zawartości 4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2475" y="2411008"/>
            <a:ext cx="7334301" cy="326828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1a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925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Artur Kamieniecki  - średnia ocen 5,5</a:t>
            </a:r>
          </a:p>
          <a:p>
            <a:pPr>
              <a:buNone/>
            </a:pPr>
            <a:r>
              <a:rPr lang="pl-PL" dirty="0" smtClean="0"/>
              <a:t>Weronika Nycz – średnia ocen 5,14</a:t>
            </a:r>
          </a:p>
          <a:p>
            <a:pPr>
              <a:buNone/>
            </a:pPr>
            <a:r>
              <a:rPr lang="pl-PL" dirty="0" smtClean="0"/>
              <a:t>Olga </a:t>
            </a:r>
            <a:r>
              <a:rPr lang="pl-PL" dirty="0" err="1" smtClean="0"/>
              <a:t>Leciejewska</a:t>
            </a:r>
            <a:r>
              <a:rPr lang="pl-PL" dirty="0" smtClean="0"/>
              <a:t> – średnia ocen  5,14</a:t>
            </a:r>
          </a:p>
          <a:p>
            <a:pPr>
              <a:buNone/>
            </a:pPr>
            <a:r>
              <a:rPr lang="pl-PL" dirty="0" smtClean="0"/>
              <a:t>Marcelina </a:t>
            </a:r>
            <a:r>
              <a:rPr lang="pl-PL" dirty="0" err="1" smtClean="0"/>
              <a:t>Cygert</a:t>
            </a:r>
            <a:r>
              <a:rPr lang="pl-PL" dirty="0" smtClean="0"/>
              <a:t> – średnia ocen 5,07</a:t>
            </a:r>
          </a:p>
          <a:p>
            <a:pPr>
              <a:buNone/>
            </a:pPr>
            <a:r>
              <a:rPr lang="pl-PL" dirty="0" smtClean="0"/>
              <a:t>Grzegorz </a:t>
            </a:r>
            <a:r>
              <a:rPr lang="pl-PL" dirty="0" err="1" smtClean="0"/>
              <a:t>Kodrzycki</a:t>
            </a:r>
            <a:r>
              <a:rPr lang="pl-PL" dirty="0" smtClean="0"/>
              <a:t> – średnia ocen 5,07</a:t>
            </a:r>
          </a:p>
          <a:p>
            <a:pPr>
              <a:buNone/>
            </a:pPr>
            <a:r>
              <a:rPr lang="pl-PL" dirty="0" smtClean="0"/>
              <a:t>Maciej Maćkowiak – średnia ocen  5,07</a:t>
            </a:r>
          </a:p>
          <a:p>
            <a:pPr>
              <a:buNone/>
            </a:pPr>
            <a:r>
              <a:rPr lang="pl-PL" dirty="0" smtClean="0"/>
              <a:t>Oliwia </a:t>
            </a:r>
            <a:r>
              <a:rPr lang="pl-PL" dirty="0" err="1" smtClean="0"/>
              <a:t>Dedo</a:t>
            </a:r>
            <a:r>
              <a:rPr lang="pl-PL" dirty="0" smtClean="0"/>
              <a:t> – średnia ocen 5,0</a:t>
            </a:r>
          </a:p>
          <a:p>
            <a:pPr>
              <a:buNone/>
            </a:pPr>
            <a:r>
              <a:rPr lang="pl-PL" dirty="0" smtClean="0"/>
              <a:t>Mikołaj </a:t>
            </a:r>
            <a:r>
              <a:rPr lang="pl-PL" dirty="0" err="1" smtClean="0"/>
              <a:t>Seniuk</a:t>
            </a:r>
            <a:r>
              <a:rPr lang="pl-PL" dirty="0" smtClean="0"/>
              <a:t> – średnia ocen 4,93</a:t>
            </a:r>
          </a:p>
          <a:p>
            <a:pPr>
              <a:buNone/>
            </a:pPr>
            <a:r>
              <a:rPr lang="pl-PL" dirty="0" smtClean="0"/>
              <a:t>Emilia </a:t>
            </a:r>
            <a:r>
              <a:rPr lang="pl-PL" dirty="0" err="1" smtClean="0"/>
              <a:t>Ramczyk</a:t>
            </a:r>
            <a:r>
              <a:rPr lang="pl-PL" dirty="0" smtClean="0"/>
              <a:t> – średnia ocen  4,86</a:t>
            </a:r>
          </a:p>
          <a:p>
            <a:pPr>
              <a:buNone/>
            </a:pPr>
            <a:r>
              <a:rPr lang="pl-PL" dirty="0" smtClean="0"/>
              <a:t>Zuzanna </a:t>
            </a:r>
            <a:r>
              <a:rPr lang="pl-PL" dirty="0" err="1" smtClean="0"/>
              <a:t>Zielke</a:t>
            </a:r>
            <a:r>
              <a:rPr lang="pl-PL" dirty="0" smtClean="0"/>
              <a:t> – średnia ocen  4,86</a:t>
            </a:r>
          </a:p>
          <a:p>
            <a:pPr>
              <a:buNone/>
            </a:pPr>
            <a:r>
              <a:rPr lang="pl-PL" dirty="0" smtClean="0"/>
              <a:t>Bartłomiej Szymański – średnia ocen 4,79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1 b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Zofia Klata – średnia ocen 5,43</a:t>
            </a:r>
          </a:p>
          <a:p>
            <a:pPr>
              <a:buNone/>
            </a:pPr>
            <a:r>
              <a:rPr lang="pl-PL" dirty="0" smtClean="0"/>
              <a:t>Stanisław </a:t>
            </a:r>
            <a:r>
              <a:rPr lang="pl-PL" dirty="0" err="1" smtClean="0"/>
              <a:t>Jank</a:t>
            </a:r>
            <a:r>
              <a:rPr lang="pl-PL" dirty="0" smtClean="0"/>
              <a:t>  - średnia ocen 5,29</a:t>
            </a:r>
          </a:p>
          <a:p>
            <a:pPr>
              <a:buNone/>
            </a:pPr>
            <a:r>
              <a:rPr lang="pl-PL" dirty="0" smtClean="0"/>
              <a:t>Borys Jankowski – średnia ocen 5,07</a:t>
            </a:r>
          </a:p>
          <a:p>
            <a:pPr>
              <a:buNone/>
            </a:pPr>
            <a:r>
              <a:rPr lang="pl-PL" dirty="0" smtClean="0"/>
              <a:t>Wiktoria </a:t>
            </a:r>
            <a:r>
              <a:rPr lang="pl-PL" dirty="0" err="1" smtClean="0"/>
              <a:t>Ziemienowicz</a:t>
            </a:r>
            <a:r>
              <a:rPr lang="pl-PL" dirty="0" smtClean="0"/>
              <a:t> – średnia ocen 5,07</a:t>
            </a:r>
          </a:p>
          <a:p>
            <a:pPr>
              <a:buNone/>
            </a:pPr>
            <a:r>
              <a:rPr lang="pl-PL" dirty="0" smtClean="0"/>
              <a:t>Dawid Żołądź – średnia ocen 4,79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1c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60480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Julian Baranowski - średnia ocen 5,21</a:t>
            </a:r>
          </a:p>
          <a:p>
            <a:pPr>
              <a:buNone/>
            </a:pPr>
            <a:r>
              <a:rPr lang="pl-PL" dirty="0" smtClean="0"/>
              <a:t>Natalia Wańkowicz - średnia ocen 5,14</a:t>
            </a:r>
          </a:p>
          <a:p>
            <a:pPr>
              <a:buNone/>
            </a:pPr>
            <a:r>
              <a:rPr lang="pl-PL" dirty="0" smtClean="0"/>
              <a:t>Zuzanna Piotrowska - średnia ocen 5,0</a:t>
            </a:r>
          </a:p>
          <a:p>
            <a:pPr>
              <a:buNone/>
            </a:pPr>
            <a:r>
              <a:rPr lang="pl-PL" dirty="0" smtClean="0"/>
              <a:t>Martyna </a:t>
            </a:r>
            <a:r>
              <a:rPr lang="pl-PL" dirty="0" err="1" smtClean="0"/>
              <a:t>Reclaf</a:t>
            </a:r>
            <a:r>
              <a:rPr lang="pl-PL" dirty="0" smtClean="0"/>
              <a:t> - średnia ocen 5,0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1 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Julia </a:t>
            </a:r>
            <a:r>
              <a:rPr lang="pl-PL" dirty="0" err="1" smtClean="0"/>
              <a:t>Godnicz</a:t>
            </a:r>
            <a:r>
              <a:rPr lang="pl-PL" dirty="0" smtClean="0"/>
              <a:t> - średnia ocen 5, średnia ocen 64</a:t>
            </a:r>
          </a:p>
          <a:p>
            <a:pPr>
              <a:buNone/>
            </a:pPr>
            <a:r>
              <a:rPr lang="pl-PL" dirty="0" smtClean="0"/>
              <a:t>Julia </a:t>
            </a:r>
            <a:r>
              <a:rPr lang="pl-PL" dirty="0" err="1" smtClean="0"/>
              <a:t>Musianowicz</a:t>
            </a:r>
            <a:r>
              <a:rPr lang="pl-PL" dirty="0" smtClean="0"/>
              <a:t> - średnia ocen 5,43</a:t>
            </a:r>
          </a:p>
          <a:p>
            <a:pPr>
              <a:buNone/>
            </a:pPr>
            <a:r>
              <a:rPr lang="pl-PL" dirty="0" smtClean="0"/>
              <a:t>Agata </a:t>
            </a:r>
            <a:r>
              <a:rPr lang="pl-PL" dirty="0" err="1" smtClean="0"/>
              <a:t>Paszota</a:t>
            </a:r>
            <a:r>
              <a:rPr lang="pl-PL" dirty="0" smtClean="0"/>
              <a:t> - średnia ocen 5,36</a:t>
            </a:r>
          </a:p>
          <a:p>
            <a:pPr>
              <a:buNone/>
            </a:pPr>
            <a:r>
              <a:rPr lang="pl-PL" dirty="0" smtClean="0"/>
              <a:t>Natalia </a:t>
            </a:r>
            <a:r>
              <a:rPr lang="pl-PL" dirty="0" err="1" smtClean="0"/>
              <a:t>Isio</a:t>
            </a:r>
            <a:r>
              <a:rPr lang="pl-PL" dirty="0" smtClean="0"/>
              <a:t> - średnia ocen 5,08 </a:t>
            </a:r>
          </a:p>
          <a:p>
            <a:pPr>
              <a:buNone/>
            </a:pPr>
            <a:r>
              <a:rPr lang="pl-PL" dirty="0" smtClean="0"/>
              <a:t>Małgorzata Krawczyk - średnia ocen 5,08</a:t>
            </a:r>
          </a:p>
          <a:p>
            <a:pPr>
              <a:buNone/>
            </a:pPr>
            <a:r>
              <a:rPr lang="pl-PL" dirty="0" smtClean="0"/>
              <a:t>Dobromir Nowak - średnia ocen 5,07</a:t>
            </a:r>
          </a:p>
          <a:p>
            <a:pPr>
              <a:buNone/>
            </a:pPr>
            <a:r>
              <a:rPr lang="pl-PL" dirty="0" smtClean="0"/>
              <a:t>Magda </a:t>
            </a:r>
            <a:r>
              <a:rPr lang="pl-PL" dirty="0" err="1" smtClean="0"/>
              <a:t>Saczkowska</a:t>
            </a:r>
            <a:r>
              <a:rPr lang="pl-PL" dirty="0" smtClean="0"/>
              <a:t> - średnia ocen 4,86</a:t>
            </a:r>
          </a:p>
          <a:p>
            <a:pPr>
              <a:buNone/>
            </a:pPr>
            <a:r>
              <a:rPr lang="pl-PL" dirty="0" smtClean="0"/>
              <a:t>Jakub </a:t>
            </a:r>
            <a:r>
              <a:rPr lang="pl-PL" dirty="0" err="1" smtClean="0"/>
              <a:t>Laskiewicz</a:t>
            </a:r>
            <a:r>
              <a:rPr lang="pl-PL" dirty="0" smtClean="0"/>
              <a:t> - średnia ocen 4,79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4400" b="1" dirty="0" smtClean="0"/>
              <a:t>Wyczytanych uczniów</a:t>
            </a:r>
          </a:p>
          <a:p>
            <a:pPr algn="ctr">
              <a:buNone/>
            </a:pPr>
            <a:r>
              <a:rPr lang="pl-PL" sz="4400" b="1" dirty="0" smtClean="0"/>
              <a:t> i wychowawców klas</a:t>
            </a:r>
          </a:p>
          <a:p>
            <a:pPr algn="ctr">
              <a:buNone/>
            </a:pPr>
            <a:r>
              <a:rPr lang="pl-PL" sz="4400" b="1" dirty="0" smtClean="0"/>
              <a:t> zapraszamy na scenę</a:t>
            </a:r>
          </a:p>
          <a:p>
            <a:pPr algn="ctr">
              <a:buNone/>
            </a:pPr>
            <a:r>
              <a:rPr lang="pl-PL" sz="4400" b="1" dirty="0" smtClean="0">
                <a:sym typeface="Wingdings" pitchFamily="2" charset="2"/>
              </a:rPr>
              <a:t></a:t>
            </a:r>
            <a:r>
              <a:rPr lang="pl-PL" sz="4400" b="1" dirty="0" smtClean="0"/>
              <a:t> </a:t>
            </a:r>
            <a:endParaRPr lang="pl-PL" sz="4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2a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Oliwia Dolińska - średnia ocen 5,3 </a:t>
            </a:r>
          </a:p>
          <a:p>
            <a:pPr>
              <a:buNone/>
            </a:pPr>
            <a:r>
              <a:rPr lang="pl-PL" dirty="0" smtClean="0"/>
              <a:t>Julia </a:t>
            </a:r>
            <a:r>
              <a:rPr lang="pl-PL" dirty="0" err="1" smtClean="0"/>
              <a:t>Duwe</a:t>
            </a:r>
            <a:r>
              <a:rPr lang="pl-PL" dirty="0" smtClean="0"/>
              <a:t> - średnia ocen 5,0</a:t>
            </a:r>
          </a:p>
          <a:p>
            <a:pPr>
              <a:buNone/>
            </a:pPr>
            <a:r>
              <a:rPr lang="pl-PL" dirty="0" smtClean="0"/>
              <a:t>Małgorzata Gutowska - średnia ocen 5,0</a:t>
            </a:r>
          </a:p>
          <a:p>
            <a:pPr>
              <a:buNone/>
            </a:pPr>
            <a:r>
              <a:rPr lang="pl-PL" dirty="0" smtClean="0"/>
              <a:t>Borys Rzepa - średnia ocen 5,0 </a:t>
            </a:r>
          </a:p>
          <a:p>
            <a:pPr>
              <a:buNone/>
            </a:pPr>
            <a:r>
              <a:rPr lang="pl-PL" dirty="0" smtClean="0"/>
              <a:t>Anita Lubocka - średnia ocen 4,85</a:t>
            </a:r>
          </a:p>
          <a:p>
            <a:pPr>
              <a:buNone/>
            </a:pPr>
            <a:r>
              <a:rPr lang="pl-PL" dirty="0" smtClean="0"/>
              <a:t>Aleksandra Stefaniak - średnia ocen 4,85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2b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44456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Wiktoria Skwarek - średnia ocen 5,0</a:t>
            </a:r>
          </a:p>
          <a:p>
            <a:pPr>
              <a:buNone/>
            </a:pPr>
            <a:r>
              <a:rPr lang="pl-PL" dirty="0" smtClean="0"/>
              <a:t>Paulina </a:t>
            </a:r>
            <a:r>
              <a:rPr lang="pl-PL" dirty="0" err="1" smtClean="0"/>
              <a:t>Derba</a:t>
            </a:r>
            <a:r>
              <a:rPr lang="pl-PL" dirty="0" smtClean="0"/>
              <a:t> - średnia ocen 4,79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Klasa 2c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Jakub Zielonka - średnia ocen 5,31</a:t>
            </a:r>
          </a:p>
          <a:p>
            <a:pPr>
              <a:buNone/>
            </a:pPr>
            <a:r>
              <a:rPr lang="pl-PL" dirty="0" smtClean="0"/>
              <a:t>Jakub </a:t>
            </a:r>
            <a:r>
              <a:rPr lang="pl-PL" dirty="0" err="1" smtClean="0"/>
              <a:t>Nastaj</a:t>
            </a:r>
            <a:r>
              <a:rPr lang="pl-PL" dirty="0" smtClean="0"/>
              <a:t> - średnia ocen 5,31</a:t>
            </a:r>
          </a:p>
          <a:p>
            <a:pPr>
              <a:buNone/>
            </a:pPr>
            <a:r>
              <a:rPr lang="pl-PL" dirty="0" smtClean="0"/>
              <a:t>Przemysław Maciejczyk - średnia ocen 5,15</a:t>
            </a:r>
          </a:p>
          <a:p>
            <a:pPr>
              <a:buNone/>
            </a:pPr>
            <a:r>
              <a:rPr lang="pl-PL" dirty="0" smtClean="0"/>
              <a:t>Michał Mielewczyk - średnia ocen 5,08</a:t>
            </a:r>
          </a:p>
          <a:p>
            <a:pPr>
              <a:buNone/>
            </a:pPr>
            <a:r>
              <a:rPr lang="pl-PL" dirty="0" smtClean="0"/>
              <a:t>Jagoda </a:t>
            </a:r>
            <a:r>
              <a:rPr lang="pl-PL" dirty="0" err="1" smtClean="0"/>
              <a:t>Siuta</a:t>
            </a:r>
            <a:r>
              <a:rPr lang="pl-PL" dirty="0" smtClean="0"/>
              <a:t> - średnia ocen 5,08</a:t>
            </a:r>
          </a:p>
          <a:p>
            <a:pPr>
              <a:buNone/>
            </a:pPr>
            <a:r>
              <a:rPr lang="pl-PL" dirty="0" smtClean="0"/>
              <a:t>Grzegorz Fiedorowicz - średnia ocen 5,0</a:t>
            </a:r>
          </a:p>
          <a:p>
            <a:pPr>
              <a:buNone/>
            </a:pPr>
            <a:r>
              <a:rPr lang="pl-PL" dirty="0" smtClean="0"/>
              <a:t>Marta </a:t>
            </a:r>
            <a:r>
              <a:rPr lang="pl-PL" dirty="0" err="1" smtClean="0"/>
              <a:t>Fierka</a:t>
            </a:r>
            <a:r>
              <a:rPr lang="pl-PL" dirty="0" smtClean="0"/>
              <a:t> - średnia ocen 4,85</a:t>
            </a:r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rzchołek">
  <a:themeElements>
    <a:clrScheme name="Wierzchołek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Wierzchołek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ierzchołek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457</Words>
  <Application>Microsoft Office PowerPoint</Application>
  <PresentationFormat>Pokaz na ekranie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Wierzchołek</vt:lpstr>
      <vt:lpstr>Wyróżnieni uczniowie</vt:lpstr>
      <vt:lpstr>Klasa 1a</vt:lpstr>
      <vt:lpstr>Klasa 1 b</vt:lpstr>
      <vt:lpstr>Klasa 1c</vt:lpstr>
      <vt:lpstr>Klasa 1 d</vt:lpstr>
      <vt:lpstr>Slajd 6</vt:lpstr>
      <vt:lpstr>Klasa 2a</vt:lpstr>
      <vt:lpstr>Klasa 2b</vt:lpstr>
      <vt:lpstr>Klasa 2c</vt:lpstr>
      <vt:lpstr>Klasa 2d</vt:lpstr>
      <vt:lpstr>Slajd 11</vt:lpstr>
      <vt:lpstr>Klasa 3a</vt:lpstr>
      <vt:lpstr>Klasa 3b</vt:lpstr>
      <vt:lpstr>Klasa 3c</vt:lpstr>
      <vt:lpstr>Slajd 15</vt:lpstr>
      <vt:lpstr>Laureaci i wyróżnieni w konkursie Multitest </vt:lpstr>
      <vt:lpstr>Slajd 17</vt:lpstr>
      <vt:lpstr>Gratulujemy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Mama Asia</dc:creator>
  <cp:lastModifiedBy>Mama Asia</cp:lastModifiedBy>
  <cp:revision>10</cp:revision>
  <dcterms:created xsi:type="dcterms:W3CDTF">2016-01-17T11:57:01Z</dcterms:created>
  <dcterms:modified xsi:type="dcterms:W3CDTF">2016-01-18T20:03:32Z</dcterms:modified>
</cp:coreProperties>
</file>