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8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ójkąt równoramienny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ójkąt prostokątny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ójkąt równoramienny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1" name="Łącznik prosty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ójkąt prostokątny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2017-01-09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idx="4294967295"/>
          </p:nvPr>
        </p:nvSpPr>
        <p:spPr>
          <a:xfrm>
            <a:off x="0" y="776288"/>
            <a:ext cx="9144000" cy="4812952"/>
          </a:xfrm>
        </p:spPr>
        <p:txBody>
          <a:bodyPr>
            <a:normAutofit/>
          </a:bodyPr>
          <a:lstStyle/>
          <a:p>
            <a:pPr algn="ctr"/>
            <a:r>
              <a:rPr lang="pl-PL" sz="4800" b="1" dirty="0" smtClean="0"/>
              <a:t>Osiągnięcia uczniów </a:t>
            </a:r>
            <a:r>
              <a:rPr lang="pl-PL" sz="4800" b="1" dirty="0" smtClean="0"/>
              <a:t/>
            </a:r>
            <a:br>
              <a:rPr lang="pl-PL" sz="4800" b="1" dirty="0" smtClean="0"/>
            </a:br>
            <a:r>
              <a:rPr lang="pl-PL" sz="4800" b="1" dirty="0" smtClean="0"/>
              <a:t>w </a:t>
            </a:r>
            <a:r>
              <a:rPr lang="pl-PL" sz="4800" b="1" dirty="0" smtClean="0"/>
              <a:t>pierwszym półroczu </a:t>
            </a:r>
            <a:r>
              <a:rPr lang="pl-PL" sz="4800" b="1" dirty="0" smtClean="0"/>
              <a:t/>
            </a:r>
            <a:br>
              <a:rPr lang="pl-PL" sz="4800" b="1" dirty="0" smtClean="0"/>
            </a:br>
            <a:r>
              <a:rPr lang="pl-PL" sz="4800" b="1" dirty="0" smtClean="0"/>
              <a:t>roku </a:t>
            </a:r>
            <a:r>
              <a:rPr lang="pl-PL" sz="4800" b="1" dirty="0" smtClean="0"/>
              <a:t>szkolnego 2016/2017</a:t>
            </a:r>
            <a:endParaRPr lang="pl-PL" sz="4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Wojewódzki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Chemii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42910" y="1628800"/>
            <a:ext cx="685804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13 uczestników 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rejonowy </a:t>
            </a:r>
            <a:r>
              <a:rPr lang="pl-PL" sz="3200" dirty="0" smtClean="0"/>
              <a:t>: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Artur Kamieniecki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Olga </a:t>
            </a:r>
            <a:r>
              <a:rPr lang="pl-PL" sz="3200" dirty="0" err="1" smtClean="0">
                <a:solidFill>
                  <a:srgbClr val="92D050"/>
                </a:solidFill>
              </a:rPr>
              <a:t>Leciejewska</a:t>
            </a:r>
            <a:r>
              <a:rPr lang="pl-PL" sz="3200" dirty="0" smtClean="0">
                <a:solidFill>
                  <a:srgbClr val="92D050"/>
                </a:solidFill>
              </a:rPr>
              <a:t>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Michał Mielewczyk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Julia Kochanowska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Dobromir Nowak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Wojewódzki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Informatyki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500034" y="2060848"/>
            <a:ext cx="80724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18 uczestników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rejonowy  </a:t>
            </a:r>
            <a:r>
              <a:rPr lang="pl-PL" sz="3200" dirty="0" smtClean="0"/>
              <a:t>: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Paweł </a:t>
            </a:r>
            <a:r>
              <a:rPr lang="pl-PL" sz="3200" dirty="0" err="1" smtClean="0">
                <a:solidFill>
                  <a:srgbClr val="92D050"/>
                </a:solidFill>
              </a:rPr>
              <a:t>Labudda</a:t>
            </a:r>
            <a:r>
              <a:rPr lang="pl-PL" sz="3200" dirty="0" smtClean="0">
                <a:solidFill>
                  <a:srgbClr val="92D050"/>
                </a:solidFill>
              </a:rPr>
              <a:t>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Julia </a:t>
            </a:r>
            <a:r>
              <a:rPr lang="pl-PL" sz="3200" dirty="0" err="1" smtClean="0">
                <a:solidFill>
                  <a:srgbClr val="92D050"/>
                </a:solidFill>
              </a:rPr>
              <a:t>Duwe</a:t>
            </a:r>
            <a:r>
              <a:rPr lang="pl-PL" sz="3200" dirty="0" smtClean="0">
                <a:solidFill>
                  <a:srgbClr val="92D050"/>
                </a:solidFill>
              </a:rPr>
              <a:t> 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585442"/>
          </a:xfrm>
        </p:spPr>
        <p:txBody>
          <a:bodyPr>
            <a:normAutofit/>
          </a:bodyPr>
          <a:lstStyle/>
          <a:p>
            <a:pPr algn="ctr"/>
            <a:r>
              <a:rPr lang="pl-PL" b="1" dirty="0" smtClean="0"/>
              <a:t>Ogólnopolski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Języka Niemieckiego „</a:t>
            </a:r>
            <a:r>
              <a:rPr lang="pl-PL" b="1" dirty="0" err="1" smtClean="0"/>
              <a:t>Deutschfreund</a:t>
            </a:r>
            <a:r>
              <a:rPr lang="pl-PL" b="1" dirty="0" smtClean="0"/>
              <a:t>”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571472" y="3140968"/>
            <a:ext cx="7429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19 uczestników 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Wynik bardzo dobry:</a:t>
            </a:r>
            <a:endParaRPr lang="pl-PL" sz="3200" dirty="0" smtClean="0"/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Przemysław Maciejczyk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Bartosz </a:t>
            </a:r>
            <a:r>
              <a:rPr lang="pl-PL" sz="3200" dirty="0" err="1" smtClean="0">
                <a:solidFill>
                  <a:srgbClr val="92D050"/>
                </a:solidFill>
              </a:rPr>
              <a:t>Byczuk</a:t>
            </a:r>
            <a:r>
              <a:rPr lang="pl-PL" sz="3200" dirty="0" smtClean="0">
                <a:solidFill>
                  <a:srgbClr val="92D050"/>
                </a:solidFill>
              </a:rPr>
              <a:t> 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45838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 smtClean="0"/>
              <a:t>Olimpiada </a:t>
            </a:r>
            <a:r>
              <a:rPr lang="pl-PL" b="1" dirty="0" smtClean="0"/>
              <a:t>Matematyczna Juniorów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85786" y="198884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11 uczestników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Liga Matematyczna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115616" y="1988840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szkolny: </a:t>
            </a:r>
            <a:r>
              <a:rPr lang="pl-PL" sz="3200" dirty="0" smtClean="0">
                <a:solidFill>
                  <a:srgbClr val="92D050"/>
                </a:solidFill>
              </a:rPr>
              <a:t>11 uczestników</a:t>
            </a:r>
            <a:endParaRPr lang="pl-PL" sz="3200" dirty="0">
              <a:solidFill>
                <a:srgbClr val="92D050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835696" y="335699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Czekamy na wyniki</a:t>
            </a:r>
            <a:endParaRPr lang="pl-PL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57806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 smtClean="0"/>
              <a:t>Międzynarodowy Konkurs </a:t>
            </a:r>
            <a:r>
              <a:rPr lang="pl-PL" b="1" dirty="0" smtClean="0"/>
              <a:t>Matematyczny</a:t>
            </a:r>
            <a:br>
              <a:rPr lang="pl-PL" b="1" dirty="0" smtClean="0"/>
            </a:br>
            <a:r>
              <a:rPr lang="pl-PL" b="1" dirty="0" smtClean="0"/>
              <a:t> </a:t>
            </a:r>
            <a:r>
              <a:rPr lang="pl-PL" b="1" dirty="0" smtClean="0"/>
              <a:t>„Od szkolniaka do żaka”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827584" y="2780928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szkolny: </a:t>
            </a:r>
            <a:r>
              <a:rPr lang="pl-PL" sz="3200" dirty="0" smtClean="0">
                <a:solidFill>
                  <a:srgbClr val="92D050"/>
                </a:solidFill>
              </a:rPr>
              <a:t>6 uczestników</a:t>
            </a:r>
            <a:endParaRPr lang="pl-PL" sz="3200" dirty="0">
              <a:solidFill>
                <a:srgbClr val="92D050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547664" y="4005064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Czekamy na wyniki</a:t>
            </a:r>
            <a:endParaRPr lang="pl-PL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pl-PL" sz="8800" b="1" dirty="0" smtClean="0"/>
              <a:t>Zawody sportowe </a:t>
            </a:r>
            <a:endParaRPr lang="pl-PL" sz="8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Szachy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42910" y="2204864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Mistrzostwa Lęborka – </a:t>
            </a:r>
            <a:r>
              <a:rPr lang="pl-PL" sz="3200" dirty="0" smtClean="0">
                <a:solidFill>
                  <a:srgbClr val="92D050"/>
                </a:solidFill>
              </a:rPr>
              <a:t>I miejsce </a:t>
            </a:r>
          </a:p>
          <a:p>
            <a:pPr algn="ctr"/>
            <a:r>
              <a:rPr lang="pl-PL" sz="3200" dirty="0" smtClean="0"/>
              <a:t>Powiatowe igrzyska  – </a:t>
            </a:r>
            <a:r>
              <a:rPr lang="pl-PL" sz="3200" dirty="0" smtClean="0">
                <a:solidFill>
                  <a:srgbClr val="92D050"/>
                </a:solidFill>
              </a:rPr>
              <a:t>IV miejsce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Unihokej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11560" y="2060848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Mistrzostwa </a:t>
            </a:r>
            <a:r>
              <a:rPr lang="pl-PL" sz="3200" dirty="0" smtClean="0"/>
              <a:t>Lęborka</a:t>
            </a:r>
          </a:p>
          <a:p>
            <a:pPr algn="ctr"/>
            <a:r>
              <a:rPr lang="pl-PL" sz="3200" dirty="0" smtClean="0"/>
              <a:t> </a:t>
            </a:r>
            <a:r>
              <a:rPr lang="pl-PL" sz="3200" dirty="0" smtClean="0"/>
              <a:t>– </a:t>
            </a:r>
            <a:r>
              <a:rPr lang="pl-PL" sz="3200" dirty="0" smtClean="0">
                <a:solidFill>
                  <a:srgbClr val="92D050"/>
                </a:solidFill>
              </a:rPr>
              <a:t>I miejsce chłopcy, III miejsce dziewczęta </a:t>
            </a:r>
          </a:p>
          <a:p>
            <a:pPr algn="ctr"/>
            <a:r>
              <a:rPr lang="pl-PL" sz="3200" dirty="0" smtClean="0"/>
              <a:t>Powiatowe </a:t>
            </a:r>
            <a:r>
              <a:rPr lang="pl-PL" sz="3200" dirty="0" smtClean="0"/>
              <a:t>igrzyska</a:t>
            </a:r>
          </a:p>
          <a:p>
            <a:pPr algn="ctr"/>
            <a:r>
              <a:rPr lang="pl-PL" sz="3200" dirty="0" smtClean="0"/>
              <a:t> </a:t>
            </a:r>
            <a:r>
              <a:rPr lang="pl-PL" sz="3200" dirty="0" smtClean="0"/>
              <a:t>– </a:t>
            </a:r>
            <a:r>
              <a:rPr lang="pl-PL" sz="3200" dirty="0" smtClean="0">
                <a:solidFill>
                  <a:srgbClr val="92D050"/>
                </a:solidFill>
              </a:rPr>
              <a:t>IV miejsce chłopcy  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Tenis stołowy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500034" y="2276872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Mistrzostwa Lęborka </a:t>
            </a:r>
            <a:endParaRPr lang="pl-PL" sz="3200" dirty="0" smtClean="0"/>
          </a:p>
          <a:p>
            <a:pPr algn="ctr"/>
            <a:r>
              <a:rPr lang="pl-PL" sz="3200" dirty="0" smtClean="0"/>
              <a:t>– </a:t>
            </a:r>
            <a:r>
              <a:rPr lang="pl-PL" sz="3200" dirty="0" smtClean="0">
                <a:solidFill>
                  <a:srgbClr val="92D050"/>
                </a:solidFill>
              </a:rPr>
              <a:t>II miejsce dziewczęta, II miejsce chłopcy 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368544"/>
          </a:xfrm>
        </p:spPr>
        <p:txBody>
          <a:bodyPr/>
          <a:lstStyle/>
          <a:p>
            <a:pPr algn="ctr"/>
            <a:r>
              <a:rPr lang="pl-PL" b="1" dirty="0" smtClean="0"/>
              <a:t>Wojewódzki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Języka Polskiego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428728" y="2214554"/>
            <a:ext cx="621510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31 uczestników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rejonowy</a:t>
            </a:r>
            <a:r>
              <a:rPr lang="pl-PL" sz="3200" dirty="0" smtClean="0"/>
              <a:t>: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Zofia Klata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Jakub </a:t>
            </a:r>
            <a:r>
              <a:rPr lang="pl-PL" sz="3200" dirty="0" err="1" smtClean="0">
                <a:solidFill>
                  <a:srgbClr val="92D050"/>
                </a:solidFill>
              </a:rPr>
              <a:t>Nastaj</a:t>
            </a:r>
            <a:endParaRPr lang="pl-PL" sz="3200" dirty="0" smtClean="0">
              <a:solidFill>
                <a:srgbClr val="92D050"/>
              </a:solidFill>
            </a:endParaRP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Magdalena Klich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Martyna </a:t>
            </a:r>
            <a:r>
              <a:rPr lang="pl-PL" sz="3200" dirty="0" err="1" smtClean="0">
                <a:solidFill>
                  <a:srgbClr val="92D050"/>
                </a:solidFill>
              </a:rPr>
              <a:t>Niewolin</a:t>
            </a:r>
            <a:endParaRPr lang="pl-PL" sz="3200" dirty="0" smtClean="0">
              <a:solidFill>
                <a:srgbClr val="92D050"/>
              </a:solidFill>
            </a:endParaRP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Julia </a:t>
            </a:r>
            <a:r>
              <a:rPr lang="pl-PL" sz="3200" dirty="0" err="1" smtClean="0">
                <a:solidFill>
                  <a:srgbClr val="92D050"/>
                </a:solidFill>
              </a:rPr>
              <a:t>Duwe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Piłka nożna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42910" y="2420888"/>
            <a:ext cx="75724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Turniej piłki nożnej o puchar Gimnazjum nr 2 w Lęborku </a:t>
            </a:r>
            <a:endParaRPr lang="pl-PL" sz="3200" dirty="0" smtClean="0"/>
          </a:p>
          <a:p>
            <a:pPr algn="ctr"/>
            <a:r>
              <a:rPr lang="pl-PL" sz="3200" dirty="0" smtClean="0"/>
              <a:t>– </a:t>
            </a:r>
            <a:r>
              <a:rPr lang="pl-PL" sz="3200" dirty="0" smtClean="0">
                <a:solidFill>
                  <a:srgbClr val="92D050"/>
                </a:solidFill>
              </a:rPr>
              <a:t>IV miejsce chłopcy,  IV miejsce dziewczęta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/>
              <a:t>Sztafetowe biegi przełajowe 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285852" y="1988840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Mistrzostwa Lęborka </a:t>
            </a:r>
            <a:endParaRPr lang="pl-PL" sz="3200" dirty="0" smtClean="0"/>
          </a:p>
          <a:p>
            <a:pPr algn="ctr"/>
            <a:r>
              <a:rPr lang="pl-PL" sz="3200" dirty="0" smtClean="0"/>
              <a:t>– </a:t>
            </a:r>
            <a:r>
              <a:rPr lang="pl-PL" sz="3200" dirty="0" smtClean="0">
                <a:solidFill>
                  <a:srgbClr val="92D050"/>
                </a:solidFill>
              </a:rPr>
              <a:t>III miejsce 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smtClean="0"/>
              <a:t>Pływanie drużynowe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357290" y="2132856"/>
            <a:ext cx="5786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Mistrzostwa Lęborka </a:t>
            </a:r>
            <a:endParaRPr lang="pl-PL" sz="3200" dirty="0" smtClean="0"/>
          </a:p>
          <a:p>
            <a:pPr algn="ctr"/>
            <a:r>
              <a:rPr lang="pl-PL" sz="3200" dirty="0" smtClean="0"/>
              <a:t>– </a:t>
            </a:r>
            <a:r>
              <a:rPr lang="pl-PL" sz="3200" dirty="0" smtClean="0">
                <a:solidFill>
                  <a:srgbClr val="92D050"/>
                </a:solidFill>
              </a:rPr>
              <a:t>II miejsce 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Strzelectwo</a:t>
            </a:r>
            <a:endParaRPr lang="pl-PL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582634"/>
            <a:ext cx="82868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Mistrzostwa Polski Młodzików – Bydgoszcz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Alicja Rzepka – 4 miejsce w pistolecie pneumatycznym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Alicja Rzepka – 19 miejsce w pistolecie sportowym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2825103"/>
            <a:ext cx="82153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Międzywojewódzkie Mistrzostwa Młodzików – Bydgoszcz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Alicja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Rzepka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3 miejsce w pistolecie sportowym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Alicja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Rzepka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7 miejsce w pistolecie pneumatycznym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4041704"/>
            <a:ext cx="81439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Zawody Międzynarodowe „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Baltic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Cup 2016” – Łeba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Alicja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Rzepka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7 miejsce w pistolecie pneumatycznym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28596" y="5029303"/>
            <a:ext cx="84296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Ogólnopolskie Zawody Strzeleckie „Strzelanie w Sieci”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Alicja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Rzepka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 4 miejsce w pistolecie pneumatycznym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Jakub Kozłowski – 7 miejsce w karabinie pneumatycznym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Kornelia </a:t>
            </a:r>
            <a:r>
              <a:rPr kumimoji="0" lang="pl-PL" sz="2000" b="0" i="0" u="none" strike="noStrike" cap="none" normalizeH="0" baseline="0" dirty="0" err="1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Jakszta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23 miejsce w karabinie pneumatycznym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Plastyka</a:t>
            </a:r>
            <a:endParaRPr lang="pl-PL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13434"/>
            <a:ext cx="91440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r"/>
              </a:tabLst>
            </a:pP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XIII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Ogólnopolski Konkurs Plastyczny „Pocztówka z wakacji”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r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pl-PL" sz="2400" b="1" dirty="0" smtClean="0">
                <a:ea typeface="Times New Roman" pitchFamily="18" charset="0"/>
                <a:cs typeface="Arial" pitchFamily="34" charset="0"/>
              </a:rPr>
              <a:t>U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dział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w konkursie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ea typeface="Times New Roman" pitchFamily="18" charset="0"/>
                <a:cs typeface="Arial" pitchFamily="34" charset="0"/>
              </a:rPr>
              <a:t>Maciej Bławat, Maciej Nowacki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r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r"/>
              </a:tabLst>
            </a:pP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Konkurs Plastyczny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„Jan Paweł II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bądźcie świadkami miłosierdzia”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  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r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Etap powiatowy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 nagroda: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ea typeface="Times New Roman" pitchFamily="18" charset="0"/>
                <a:cs typeface="Arial" pitchFamily="34" charset="0"/>
              </a:rPr>
              <a:t>Jakub </a:t>
            </a:r>
            <a:r>
              <a:rPr kumimoji="0" lang="pl-PL" sz="2400" b="0" i="0" u="none" strike="noStrike" cap="none" normalizeH="0" baseline="0" dirty="0" err="1" smtClean="0">
                <a:ln>
                  <a:noFill/>
                </a:ln>
                <a:solidFill>
                  <a:srgbClr val="92D050"/>
                </a:solidFill>
                <a:effectLst/>
                <a:ea typeface="Times New Roman" pitchFamily="18" charset="0"/>
                <a:cs typeface="Arial" pitchFamily="34" charset="0"/>
              </a:rPr>
              <a:t>Nastaj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r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r"/>
              </a:tabLst>
            </a:pP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XVIII Ogólnopolski Konkurs Plastyczny „Pocztówka do świętego Mikołaja” 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r"/>
              </a:tabLst>
            </a:pP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Etap ogólnopolski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II nagroda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ea typeface="Times New Roman" pitchFamily="18" charset="0"/>
                <a:cs typeface="Arial" pitchFamily="34" charset="0"/>
              </a:rPr>
              <a:t>Jagoda </a:t>
            </a:r>
            <a:r>
              <a:rPr kumimoji="0" lang="pl-PL" sz="2400" b="0" i="0" u="none" strike="noStrike" cap="none" normalizeH="0" baseline="0" dirty="0" err="1" smtClean="0">
                <a:ln>
                  <a:noFill/>
                </a:ln>
                <a:solidFill>
                  <a:srgbClr val="92D050"/>
                </a:solidFill>
                <a:effectLst/>
                <a:ea typeface="Times New Roman" pitchFamily="18" charset="0"/>
                <a:cs typeface="Arial" pitchFamily="34" charset="0"/>
              </a:rPr>
              <a:t>Siuta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r"/>
              </a:tabLst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808312"/>
          </a:xfrm>
        </p:spPr>
        <p:txBody>
          <a:bodyPr>
            <a:normAutofit/>
          </a:bodyPr>
          <a:lstStyle/>
          <a:p>
            <a:pPr algn="ctr"/>
            <a:r>
              <a:rPr lang="pl-PL" sz="7200" b="1" dirty="0" smtClean="0"/>
              <a:t>GRATULUJEMY !!!</a:t>
            </a:r>
            <a:endParaRPr lang="pl-PL" sz="7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Wojewódzki </a:t>
            </a:r>
            <a:r>
              <a:rPr lang="pl-PL" b="1" dirty="0" smtClean="0"/>
              <a:t>Konkurs </a:t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G</a:t>
            </a:r>
            <a:r>
              <a:rPr lang="pl-PL" b="1" dirty="0" smtClean="0"/>
              <a:t>eografii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357290" y="1928802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11 uczestników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Wojewódzki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Biologii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357290" y="1714488"/>
            <a:ext cx="69294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13 uczestników</a:t>
            </a:r>
            <a:r>
              <a:rPr lang="pl-PL" sz="3200" dirty="0" smtClean="0"/>
              <a:t> 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</a:t>
            </a:r>
            <a:r>
              <a:rPr lang="pl-PL" sz="3200" dirty="0" smtClean="0"/>
              <a:t>ejonowy: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Wiktoria Skwarek</a:t>
            </a:r>
            <a:endParaRPr lang="pl-PL" sz="3200" dirty="0" smtClean="0">
              <a:solidFill>
                <a:srgbClr val="92D050"/>
              </a:solidFill>
            </a:endParaRP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Zofia Klata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Oliwia Dolińska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 smtClean="0"/>
              <a:t>Wojewódzki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Języka Angielskiego 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142976" y="1571612"/>
            <a:ext cx="70723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45 uczestników 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rejonowy</a:t>
            </a:r>
            <a:r>
              <a:rPr lang="pl-PL" sz="3200" dirty="0" smtClean="0"/>
              <a:t>: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Marcelina </a:t>
            </a:r>
            <a:r>
              <a:rPr lang="pl-PL" sz="3200" dirty="0" err="1" smtClean="0">
                <a:solidFill>
                  <a:srgbClr val="92D050"/>
                </a:solidFill>
              </a:rPr>
              <a:t>Cygert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smtClean="0"/>
              <a:t>Wojewódzki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Języka Niemieckiego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42910" y="2071678"/>
            <a:ext cx="77153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9</a:t>
            </a:r>
            <a:r>
              <a:rPr lang="pl-PL" sz="3200" dirty="0" smtClean="0">
                <a:solidFill>
                  <a:srgbClr val="92D050"/>
                </a:solidFill>
              </a:rPr>
              <a:t> </a:t>
            </a:r>
            <a:r>
              <a:rPr lang="pl-PL" sz="3200" dirty="0" smtClean="0">
                <a:solidFill>
                  <a:srgbClr val="92D050"/>
                </a:solidFill>
              </a:rPr>
              <a:t>uczestników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Wojewódzki Konkurs Historyczny 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00034" y="2071678"/>
            <a:ext cx="77867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11 uczestników 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rejonowy </a:t>
            </a:r>
            <a:r>
              <a:rPr lang="pl-PL" sz="3200" dirty="0" smtClean="0"/>
              <a:t>: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Jakub Zielonka  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Wojewódzki Konkurs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 </a:t>
            </a:r>
            <a:r>
              <a:rPr lang="pl-PL" b="1" dirty="0" smtClean="0"/>
              <a:t>Matematyki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571472" y="1571612"/>
            <a:ext cx="70723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24 uczestników 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rejonowy </a:t>
            </a:r>
            <a:r>
              <a:rPr lang="pl-PL" sz="3200" dirty="0" smtClean="0"/>
              <a:t>: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Julia </a:t>
            </a:r>
            <a:r>
              <a:rPr lang="pl-PL" sz="3200" dirty="0" err="1" smtClean="0">
                <a:solidFill>
                  <a:srgbClr val="92D050"/>
                </a:solidFill>
              </a:rPr>
              <a:t>Duwe</a:t>
            </a:r>
            <a:r>
              <a:rPr lang="pl-PL" sz="3200" dirty="0" smtClean="0">
                <a:solidFill>
                  <a:srgbClr val="92D050"/>
                </a:solidFill>
              </a:rPr>
              <a:t>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Borys Rzepa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Wojewódzki Konkurs z Fizyki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85786" y="1628800"/>
            <a:ext cx="77867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szkolny</a:t>
            </a:r>
            <a:r>
              <a:rPr lang="pl-PL" sz="3200" dirty="0" smtClean="0"/>
              <a:t>: </a:t>
            </a:r>
            <a:r>
              <a:rPr lang="pl-PL" sz="3200" dirty="0" smtClean="0">
                <a:solidFill>
                  <a:srgbClr val="92D050"/>
                </a:solidFill>
              </a:rPr>
              <a:t>3 uczestników </a:t>
            </a:r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Etap </a:t>
            </a:r>
            <a:r>
              <a:rPr lang="pl-PL" sz="3200" dirty="0" smtClean="0"/>
              <a:t>rejonowy </a:t>
            </a:r>
            <a:r>
              <a:rPr lang="pl-PL" sz="3200" dirty="0" smtClean="0"/>
              <a:t>: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Jakub Zielonka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Dobromir Nowak </a:t>
            </a:r>
          </a:p>
          <a:p>
            <a:pPr algn="ctr"/>
            <a:r>
              <a:rPr lang="pl-PL" sz="3200" dirty="0" smtClean="0">
                <a:solidFill>
                  <a:srgbClr val="92D050"/>
                </a:solidFill>
              </a:rPr>
              <a:t>Julia </a:t>
            </a:r>
            <a:r>
              <a:rPr lang="pl-PL" sz="3200" dirty="0" err="1" smtClean="0">
                <a:solidFill>
                  <a:srgbClr val="92D050"/>
                </a:solidFill>
              </a:rPr>
              <a:t>Duwe</a:t>
            </a:r>
            <a:endParaRPr lang="pl-PL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ergetyczny">
  <a:themeElements>
    <a:clrScheme name="Energetyczny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Energetyczny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Energetyczny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182</TotalTime>
  <Words>392</Words>
  <Application>Microsoft Office PowerPoint</Application>
  <PresentationFormat>Pokaz na ekranie (4:3)</PresentationFormat>
  <Paragraphs>117</Paragraphs>
  <Slides>25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6" baseType="lpstr">
      <vt:lpstr>Energetyczny</vt:lpstr>
      <vt:lpstr>Osiągnięcia uczniów  w pierwszym półroczu  roku szkolnego 2016/2017</vt:lpstr>
      <vt:lpstr>Wojewódzki Konkurs  z Języka Polskiego</vt:lpstr>
      <vt:lpstr>Wojewódzki Konkurs  z Geografii</vt:lpstr>
      <vt:lpstr>Wojewódzki Konkurs  z Biologii</vt:lpstr>
      <vt:lpstr>Wojewódzki Konkurs  z Języka Angielskiego  </vt:lpstr>
      <vt:lpstr>Wojewódzki Konkurs  z Języka Niemieckiego</vt:lpstr>
      <vt:lpstr>Wojewódzki Konkurs Historyczny </vt:lpstr>
      <vt:lpstr>Wojewódzki Konkurs  z Matematyki</vt:lpstr>
      <vt:lpstr>Wojewódzki Konkurs z Fizyki</vt:lpstr>
      <vt:lpstr>Wojewódzki Konkurs  z Chemii </vt:lpstr>
      <vt:lpstr>Wojewódzki Konkurs  z Informatyki </vt:lpstr>
      <vt:lpstr>Ogólnopolski Konkurs  z Języka Niemieckiego „Deutschfreund”</vt:lpstr>
      <vt:lpstr>Olimpiada Matematyczna Juniorów </vt:lpstr>
      <vt:lpstr>Liga Matematyczna </vt:lpstr>
      <vt:lpstr>Międzynarodowy Konkurs Matematyczny  „Od szkolniaka do żaka”</vt:lpstr>
      <vt:lpstr>Zawody sportowe </vt:lpstr>
      <vt:lpstr>Szachy </vt:lpstr>
      <vt:lpstr>Unihokej </vt:lpstr>
      <vt:lpstr>Tenis stołowy </vt:lpstr>
      <vt:lpstr>Piłka nożna </vt:lpstr>
      <vt:lpstr>Sztafetowe biegi przełajowe </vt:lpstr>
      <vt:lpstr>Pływanie drużynowe</vt:lpstr>
      <vt:lpstr>Strzelectwo</vt:lpstr>
      <vt:lpstr>Plastyka</vt:lpstr>
      <vt:lpstr>GRATULUJEMY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KUBA</dc:creator>
  <cp:lastModifiedBy>Mama Asia</cp:lastModifiedBy>
  <cp:revision>29</cp:revision>
  <dcterms:created xsi:type="dcterms:W3CDTF">2017-01-07T10:11:18Z</dcterms:created>
  <dcterms:modified xsi:type="dcterms:W3CDTF">2017-01-09T19:18:34Z</dcterms:modified>
</cp:coreProperties>
</file>