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2.jpeg" ContentType="image/jpeg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x="13004800" cy="9753600"/>
  <p:notesSz cx="6858000" cy="9144000"/>
  <p:defaultTextStyle>
    <a:lvl1pPr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1pPr>
    <a:lvl2pPr indent="2286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2pPr>
    <a:lvl3pPr indent="4572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3pPr>
    <a:lvl4pPr indent="6858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4pPr>
    <a:lvl5pPr indent="9144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5pPr>
    <a:lvl6pPr indent="11430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6pPr>
    <a:lvl7pPr indent="13716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7pPr>
    <a:lvl8pPr indent="16002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8pPr>
    <a:lvl9pPr indent="18288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453F3E"/>
              </a:solidFill>
              <a:prstDash val="solid"/>
              <a:miter lim="400000"/>
            </a:ln>
          </a:left>
          <a:right>
            <a:ln w="12700" cap="flat">
              <a:solidFill>
                <a:srgbClr val="453F3E"/>
              </a:solidFill>
              <a:prstDash val="solid"/>
              <a:miter lim="400000"/>
            </a:ln>
          </a:right>
          <a:top>
            <a:ln w="12700" cap="flat">
              <a:solidFill>
                <a:srgbClr val="453F3E"/>
              </a:solidFill>
              <a:prstDash val="solid"/>
              <a:miter lim="400000"/>
            </a:ln>
          </a:top>
          <a:bottom>
            <a:ln w="12700" cap="flat">
              <a:solidFill>
                <a:srgbClr val="453F3E"/>
              </a:solidFill>
              <a:prstDash val="solid"/>
              <a:miter lim="400000"/>
            </a:ln>
          </a:bottom>
          <a:insideH>
            <a:ln w="12700" cap="flat">
              <a:solidFill>
                <a:srgbClr val="453F3E"/>
              </a:solidFill>
              <a:prstDash val="solid"/>
              <a:miter lim="400000"/>
            </a:ln>
          </a:insideH>
          <a:insideV>
            <a:ln w="12700" cap="flat">
              <a:solidFill>
                <a:srgbClr val="453F3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CC7B8">
              <a:alpha val="3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453F3E"/>
              </a:solidFill>
              <a:prstDash val="solid"/>
              <a:miter lim="400000"/>
            </a:ln>
          </a:left>
          <a:right>
            <a:ln w="12700" cap="flat">
              <a:solidFill>
                <a:srgbClr val="453F3E"/>
              </a:solidFill>
              <a:prstDash val="solid"/>
              <a:miter lim="400000"/>
            </a:ln>
          </a:right>
          <a:top>
            <a:ln w="12700" cap="flat">
              <a:solidFill>
                <a:srgbClr val="453F3E"/>
              </a:solidFill>
              <a:prstDash val="solid"/>
              <a:miter lim="400000"/>
            </a:ln>
          </a:top>
          <a:bottom>
            <a:ln w="12700" cap="flat">
              <a:solidFill>
                <a:srgbClr val="453F3E"/>
              </a:solidFill>
              <a:prstDash val="solid"/>
              <a:miter lim="400000"/>
            </a:ln>
          </a:bottom>
          <a:insideH>
            <a:ln w="12700" cap="flat">
              <a:solidFill>
                <a:srgbClr val="453F3E"/>
              </a:solidFill>
              <a:prstDash val="solid"/>
              <a:miter lim="400000"/>
            </a:ln>
          </a:insideH>
          <a:insideV>
            <a:ln w="12700" cap="flat">
              <a:solidFill>
                <a:srgbClr val="453F3E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453F3E"/>
              </a:solidFill>
              <a:prstDash val="solid"/>
              <a:miter lim="400000"/>
            </a:ln>
          </a:left>
          <a:right>
            <a:ln w="12700" cap="flat">
              <a:solidFill>
                <a:srgbClr val="453F3E"/>
              </a:solidFill>
              <a:prstDash val="solid"/>
              <a:miter lim="400000"/>
            </a:ln>
          </a:right>
          <a:top>
            <a:ln w="25400" cap="flat">
              <a:solidFill>
                <a:srgbClr val="453F3E"/>
              </a:solidFill>
              <a:prstDash val="solid"/>
              <a:miter lim="400000"/>
            </a:ln>
          </a:top>
          <a:bottom>
            <a:ln w="12700" cap="flat">
              <a:solidFill>
                <a:srgbClr val="453F3E"/>
              </a:solidFill>
              <a:prstDash val="solid"/>
              <a:miter lim="400000"/>
            </a:ln>
          </a:bottom>
          <a:insideH>
            <a:ln w="12700" cap="flat">
              <a:solidFill>
                <a:srgbClr val="453F3E"/>
              </a:solidFill>
              <a:prstDash val="solid"/>
              <a:miter lim="400000"/>
            </a:ln>
          </a:insideH>
          <a:insideV>
            <a:ln w="12700" cap="flat">
              <a:solidFill>
                <a:srgbClr val="453F3E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453F3E"/>
              </a:solidFill>
              <a:prstDash val="solid"/>
              <a:miter lim="400000"/>
            </a:ln>
          </a:left>
          <a:right>
            <a:ln w="12700" cap="flat">
              <a:solidFill>
                <a:srgbClr val="453F3E"/>
              </a:solidFill>
              <a:prstDash val="solid"/>
              <a:miter lim="400000"/>
            </a:ln>
          </a:right>
          <a:top>
            <a:ln w="12700" cap="flat">
              <a:solidFill>
                <a:srgbClr val="453F3E"/>
              </a:solidFill>
              <a:prstDash val="solid"/>
              <a:miter lim="400000"/>
            </a:ln>
          </a:top>
          <a:bottom>
            <a:ln w="12700" cap="flat">
              <a:solidFill>
                <a:srgbClr val="453F3E"/>
              </a:solidFill>
              <a:prstDash val="solid"/>
              <a:miter lim="400000"/>
            </a:ln>
          </a:bottom>
          <a:insideH>
            <a:ln w="12700" cap="flat">
              <a:solidFill>
                <a:srgbClr val="453F3E"/>
              </a:solidFill>
              <a:prstDash val="solid"/>
              <a:miter lim="400000"/>
            </a:ln>
          </a:insideH>
          <a:insideV>
            <a:ln w="12700" cap="flat">
              <a:solidFill>
                <a:srgbClr val="453F3E"/>
              </a:solidFill>
              <a:prstDash val="solid"/>
              <a:miter lim="400000"/>
            </a:ln>
          </a:insideV>
        </a:tcBdr>
      </a:tcStyle>
    </a:firstRow>
  </a:tblStyle>
  <a:tblStyle styleId="{C7B018BB-80A7-4F77-B60F-C8B233D01FF8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B9B9F">
              <a:alpha val="19000"/>
            </a:srgbClr>
          </a:solidFill>
        </a:fill>
      </a:tcStyle>
    </a:band2H>
    <a:firstCol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3F1DF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V>
        </a:tcBdr>
      </a:tcStyle>
    </a:firstRow>
  </a:tblStyle>
  <a:tblStyle styleId="{EEE7283C-3CF3-47DC-8721-378D4A62B228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left>
          <a:right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right>
          <a:top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top>
          <a:bottom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bottom>
          <a:insideH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insideH>
          <a:insideV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0CC8A">
              <a:alpha val="31000"/>
            </a:srgbClr>
          </a:solidFill>
        </a:fill>
      </a:tcStyle>
    </a:band2H>
    <a:firstCol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0E9D7"/>
              </a:solidFill>
              <a:prstDash val="solid"/>
              <a:miter lim="400000"/>
            </a:ln>
          </a:right>
          <a:top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V>
        </a:tcBdr>
      </a:tcStyle>
    </a:firstRow>
  </a:tblStyle>
  <a:tblStyle styleId="{CF821DB8-F4EB-4A41-A1BA-3FCAFE7338EE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94000"/>
              </a:solidFill>
              <a:prstDash val="solid"/>
              <a:miter lim="400000"/>
            </a:ln>
          </a:top>
          <a:bottom>
            <a:ln w="12700" cap="flat">
              <a:solidFill>
                <a:srgbClr val="794000"/>
              </a:solidFill>
              <a:prstDash val="solid"/>
              <a:miter lim="400000"/>
            </a:ln>
          </a:bottom>
          <a:insideH>
            <a:ln w="12700" cap="flat">
              <a:solidFill>
                <a:srgbClr val="79400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B5815">
              <a:alpha val="7000"/>
            </a:srgbClr>
          </a:solidFill>
        </a:fill>
      </a:tcStyle>
    </a:band2H>
    <a:firstCo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794000"/>
              </a:solidFill>
              <a:prstDash val="solid"/>
              <a:miter lim="400000"/>
            </a:ln>
          </a:right>
          <a:top>
            <a:ln w="12700" cap="flat">
              <a:solidFill>
                <a:srgbClr val="794000"/>
              </a:solidFill>
              <a:prstDash val="solid"/>
              <a:miter lim="400000"/>
            </a:ln>
          </a:top>
          <a:bottom>
            <a:ln w="12700" cap="flat">
              <a:solidFill>
                <a:srgbClr val="794000"/>
              </a:solidFill>
              <a:prstDash val="solid"/>
              <a:miter lim="400000"/>
            </a:ln>
          </a:bottom>
          <a:insideH>
            <a:ln w="12700" cap="flat">
              <a:solidFill>
                <a:srgbClr val="79400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794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79400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2EBDC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</a:tcStyle>
    </a:firstRow>
  </a:tblStyle>
  <a:tblStyle styleId="{33BA23B1-9221-436E-865A-0063620EA4FD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F2EBDB"/>
              </a:solidFill>
              <a:prstDash val="solid"/>
              <a:miter lim="400000"/>
            </a:ln>
          </a:left>
          <a:right>
            <a:ln w="12700" cap="flat">
              <a:solidFill>
                <a:srgbClr val="F2EBDB"/>
              </a:solidFill>
              <a:prstDash val="solid"/>
              <a:miter lim="400000"/>
            </a:ln>
          </a:right>
          <a:top>
            <a:ln w="12700" cap="flat">
              <a:solidFill>
                <a:srgbClr val="F2EBDB"/>
              </a:solidFill>
              <a:prstDash val="solid"/>
              <a:miter lim="400000"/>
            </a:ln>
          </a:top>
          <a:bottom>
            <a:ln w="12700" cap="flat">
              <a:solidFill>
                <a:srgbClr val="F2EBDB"/>
              </a:solidFill>
              <a:prstDash val="solid"/>
              <a:miter lim="400000"/>
            </a:ln>
          </a:bottom>
          <a:insideH>
            <a:ln w="12700" cap="flat">
              <a:solidFill>
                <a:srgbClr val="F2EBDB"/>
              </a:solidFill>
              <a:prstDash val="solid"/>
              <a:miter lim="400000"/>
            </a:ln>
          </a:insideH>
          <a:insideV>
            <a:ln w="12700" cap="flat">
              <a:solidFill>
                <a:srgbClr val="F2EBDB"/>
              </a:solidFill>
              <a:prstDash val="solid"/>
              <a:miter lim="400000"/>
            </a:ln>
          </a:insideV>
        </a:tcBdr>
        <a:fill>
          <a:solidFill>
            <a:srgbClr val="BCBCBC">
              <a:alpha val="24000"/>
            </a:srgbClr>
          </a:solidFill>
        </a:fill>
      </a:tcStyle>
    </a:wholeTbl>
    <a:band2H>
      <a:tcTxStyle b="def" i="def"/>
      <a:tcStyle>
        <a:tcBdr/>
        <a:fill>
          <a:solidFill>
            <a:srgbClr val="BCBCBC">
              <a:alpha val="12000"/>
            </a:srgbClr>
          </a:solidFill>
        </a:fill>
      </a:tcStyle>
    </a:band2H>
    <a:firstCo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F2EBDB"/>
              </a:solidFill>
              <a:prstDash val="solid"/>
              <a:miter lim="400000"/>
            </a:ln>
          </a:left>
          <a:right>
            <a:ln w="12700" cap="flat">
              <a:solidFill>
                <a:srgbClr val="5A5950"/>
              </a:solidFill>
              <a:prstDash val="solid"/>
              <a:miter lim="400000"/>
            </a:ln>
          </a:right>
          <a:top>
            <a:ln w="12700" cap="flat">
              <a:solidFill>
                <a:srgbClr val="F2EBDB"/>
              </a:solidFill>
              <a:prstDash val="solid"/>
              <a:miter lim="400000"/>
            </a:ln>
          </a:top>
          <a:bottom>
            <a:ln w="12700" cap="flat">
              <a:solidFill>
                <a:srgbClr val="F2EBDB"/>
              </a:solidFill>
              <a:prstDash val="solid"/>
              <a:miter lim="400000"/>
            </a:ln>
          </a:bottom>
          <a:insideH>
            <a:ln w="12700" cap="flat">
              <a:solidFill>
                <a:srgbClr val="F2EBDB"/>
              </a:solidFill>
              <a:prstDash val="solid"/>
              <a:miter lim="400000"/>
            </a:ln>
          </a:insideH>
          <a:insideV>
            <a:ln w="12700" cap="flat">
              <a:solidFill>
                <a:srgbClr val="F3F1DF"/>
              </a:solidFill>
              <a:prstDash val="solid"/>
              <a:miter lim="400000"/>
            </a:ln>
          </a:insideV>
        </a:tcBdr>
        <a:fill>
          <a:solidFill>
            <a:srgbClr val="BCBCBC">
              <a:alpha val="24000"/>
            </a:srgbClr>
          </a:solidFill>
        </a:fill>
      </a:tcStyle>
    </a:firstCol>
    <a:la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F3F1DF"/>
              </a:solidFill>
              <a:prstDash val="solid"/>
              <a:miter lim="400000"/>
            </a:ln>
          </a:left>
          <a:right>
            <a:ln w="12700" cap="flat">
              <a:solidFill>
                <a:srgbClr val="F3F1DF"/>
              </a:solidFill>
              <a:prstDash val="solid"/>
              <a:miter lim="400000"/>
            </a:ln>
          </a:right>
          <a:top>
            <a:ln w="25400" cap="flat">
              <a:solidFill>
                <a:srgbClr val="645C51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solidFill>
                <a:srgbClr val="F3F1DF"/>
              </a:solidFill>
              <a:prstDash val="solid"/>
              <a:miter lim="400000"/>
            </a:ln>
          </a:insideV>
        </a:tcBdr>
        <a:fill>
          <a:solidFill>
            <a:srgbClr val="BCBCBC">
              <a:alpha val="24000"/>
            </a:srgbClr>
          </a:solidFill>
        </a:fill>
      </a:tcStyle>
    </a:lastRow>
    <a:fir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766D60"/>
              </a:solidFill>
              <a:prstDash val="solid"/>
              <a:miter lim="400000"/>
            </a:ln>
          </a:left>
          <a:right>
            <a:ln w="12700" cap="flat">
              <a:solidFill>
                <a:srgbClr val="766D60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766D60"/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/>
              </a:solidFill>
              <a:prstDash val="solid"/>
              <a:miter lim="400000"/>
            </a:ln>
          </a:insideV>
        </a:tcBdr>
      </a:tcStyle>
    </a:firstRow>
  </a:tblStyle>
  <a:tblStyle styleId="{2708684C-4D16-4618-839F-0558EEFCDFE6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66D60">
              <a:alpha val="5000"/>
            </a:srgbClr>
          </a:solidFill>
        </a:fill>
      </a:tcStyle>
    </a:band2H>
    <a:firstCo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766D60"/>
              </a:solidFill>
              <a:prstDash val="solid"/>
              <a:miter lim="400000"/>
            </a:ln>
          </a:right>
          <a:top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766D60"/>
              </a:solidFill>
              <a:prstDash val="solid"/>
              <a:miter lim="400000"/>
            </a:ln>
          </a:top>
          <a:bottom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766D60"/>
              </a:solidFill>
              <a:prstDash val="solid"/>
              <a:miter lim="400000"/>
            </a:ln>
          </a:bottom>
          <a:insideH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2" name="Shape 3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odtytuł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LeatherBookTypeEmbellishGld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53100" y="4775200"/>
            <a:ext cx="1956620" cy="30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/>
          <p:nvPr>
            <p:ph type="title"/>
          </p:nvPr>
        </p:nvSpPr>
        <p:spPr>
          <a:xfrm>
            <a:off x="825500" y="1879600"/>
            <a:ext cx="11836400" cy="26035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6D625D">
                <a:alpha val="90000"/>
              </a:srgbClr>
            </a:outerShdw>
          </a:effectLst>
        </p:spPr>
        <p:txBody>
          <a:bodyPr anchor="b"/>
          <a:lstStyle>
            <a:lvl1pPr>
              <a:defRPr sz="8000">
                <a:solidFill>
                  <a:srgbClr val="BEA56D"/>
                </a:solidFill>
                <a:effectLst>
                  <a:outerShdw sx="100000" sy="100000" kx="0" ky="0" algn="b" rotWithShape="0" blurRad="38100" dist="25400" dir="15900000">
                    <a:srgbClr val="000000">
                      <a:alpha val="90000"/>
                    </a:srgbClr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8000">
                <a:solidFill>
                  <a:srgbClr val="BEA56D"/>
                </a:solidFill>
                <a:effectLst>
                  <a:outerShdw sx="100000" sy="100000" kx="0" ky="0" algn="b" rotWithShape="0" blurRad="38100" dist="25400" dir="15900000">
                    <a:srgbClr val="000000">
                      <a:alpha val="90000"/>
                    </a:srgbClr>
                  </a:outerShdw>
                </a:effectLst>
              </a:rPr>
              <a:t>Tekst tytułowy</a:t>
            </a:r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xfrm>
            <a:off x="825500" y="5346700"/>
            <a:ext cx="11836400" cy="18542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6D625D">
                <a:alpha val="90000"/>
              </a:srgbClr>
            </a:outerShdw>
          </a:effectLst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i="1" sz="52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defRPr>
            </a:lvl1pPr>
            <a:lvl2pPr marL="0" indent="228600" algn="ctr">
              <a:spcBef>
                <a:spcPts val="0"/>
              </a:spcBef>
              <a:buSzTx/>
              <a:buNone/>
              <a:defRPr i="1" sz="52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defRPr>
            </a:lvl2pPr>
            <a:lvl3pPr marL="0" indent="457200" algn="ctr">
              <a:spcBef>
                <a:spcPts val="0"/>
              </a:spcBef>
              <a:buSzTx/>
              <a:buNone/>
              <a:defRPr i="1" sz="52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defRPr>
            </a:lvl3pPr>
            <a:lvl4pPr marL="0" indent="685800" algn="ctr">
              <a:spcBef>
                <a:spcPts val="0"/>
              </a:spcBef>
              <a:buSzTx/>
              <a:buNone/>
              <a:defRPr i="1" sz="52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defRPr>
            </a:lvl4pPr>
            <a:lvl5pPr marL="0" indent="914400" algn="ctr">
              <a:spcBef>
                <a:spcPts val="0"/>
              </a:spcBef>
              <a:buSzTx/>
              <a:buNone/>
              <a:defRPr i="1" sz="52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defRPr>
            </a:lvl5pPr>
          </a:lstStyle>
          <a:p>
            <a:pPr lvl="0">
              <a:defRPr i="0" sz="1800">
                <a:solidFill>
                  <a:srgbClr val="000000"/>
                </a:solidFill>
                <a:effectLst/>
              </a:defRPr>
            </a:pPr>
            <a:r>
              <a:rPr i="1" sz="52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rPr>
              <a:t>Treść - poziom 1</a:t>
            </a:r>
            <a:endParaRPr i="1" sz="5200">
              <a:solidFill>
                <a:srgbClr val="BEA56D"/>
              </a:solidFill>
              <a:effectLst>
                <a:outerShdw sx="100000" sy="100000" kx="0" ky="0" algn="b" rotWithShape="0" blurRad="25400" dist="38100" dir="15900000">
                  <a:srgbClr val="000000">
                    <a:alpha val="90000"/>
                  </a:srgbClr>
                </a:outerShdw>
              </a:effectLst>
            </a:endParaRPr>
          </a:p>
          <a:p>
            <a:pPr lvl="1">
              <a:defRPr i="0" sz="1800">
                <a:solidFill>
                  <a:srgbClr val="000000"/>
                </a:solidFill>
                <a:effectLst/>
              </a:defRPr>
            </a:pPr>
            <a:r>
              <a:rPr i="1" sz="52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rPr>
              <a:t>Treść - poziom 2</a:t>
            </a:r>
            <a:endParaRPr i="1" sz="5200">
              <a:solidFill>
                <a:srgbClr val="BEA56D"/>
              </a:solidFill>
              <a:effectLst>
                <a:outerShdw sx="100000" sy="100000" kx="0" ky="0" algn="b" rotWithShape="0" blurRad="25400" dist="38100" dir="15900000">
                  <a:srgbClr val="000000">
                    <a:alpha val="90000"/>
                  </a:srgbClr>
                </a:outerShdw>
              </a:effectLst>
            </a:endParaRPr>
          </a:p>
          <a:p>
            <a:pPr lvl="2">
              <a:defRPr i="0" sz="1800">
                <a:solidFill>
                  <a:srgbClr val="000000"/>
                </a:solidFill>
                <a:effectLst/>
              </a:defRPr>
            </a:pPr>
            <a:r>
              <a:rPr i="1" sz="52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rPr>
              <a:t>Treść - poziom 3</a:t>
            </a:r>
            <a:endParaRPr i="1" sz="5200">
              <a:solidFill>
                <a:srgbClr val="BEA56D"/>
              </a:solidFill>
              <a:effectLst>
                <a:outerShdw sx="100000" sy="100000" kx="0" ky="0" algn="b" rotWithShape="0" blurRad="25400" dist="38100" dir="15900000">
                  <a:srgbClr val="000000">
                    <a:alpha val="90000"/>
                  </a:srgbClr>
                </a:outerShdw>
              </a:effectLst>
            </a:endParaRPr>
          </a:p>
          <a:p>
            <a:pPr lvl="3">
              <a:defRPr i="0" sz="1800">
                <a:solidFill>
                  <a:srgbClr val="000000"/>
                </a:solidFill>
                <a:effectLst/>
              </a:defRPr>
            </a:pPr>
            <a:r>
              <a:rPr i="1" sz="52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rPr>
              <a:t>Treść - poziom 4</a:t>
            </a:r>
            <a:endParaRPr i="1" sz="5200">
              <a:solidFill>
                <a:srgbClr val="BEA56D"/>
              </a:solidFill>
              <a:effectLst>
                <a:outerShdw sx="100000" sy="100000" kx="0" ky="0" algn="b" rotWithShape="0" blurRad="25400" dist="38100" dir="15900000">
                  <a:srgbClr val="000000">
                    <a:alpha val="90000"/>
                  </a:srgbClr>
                </a:outerShdw>
              </a:effectLst>
            </a:endParaRPr>
          </a:p>
          <a:p>
            <a:pPr lvl="4">
              <a:defRPr i="0" sz="1800">
                <a:solidFill>
                  <a:srgbClr val="000000"/>
                </a:solidFill>
                <a:effectLst/>
              </a:defRPr>
            </a:pPr>
            <a:r>
              <a:rPr i="1" sz="52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rPr>
              <a:t>Treść - poziom 5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y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Wnętrze okład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>
            <p:ph type="title"/>
          </p:nvPr>
        </p:nvSpPr>
        <p:spPr>
          <a:xfrm>
            <a:off x="762000" y="7035800"/>
            <a:ext cx="11480800" cy="13462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Tekst tytułowy</a:t>
            </a:r>
          </a:p>
        </p:txBody>
      </p:sp>
      <p:sp>
        <p:nvSpPr>
          <p:cNvPr id="10" name="Shape 10"/>
          <p:cNvSpPr/>
          <p:nvPr>
            <p:ph type="body" idx="1"/>
          </p:nvPr>
        </p:nvSpPr>
        <p:spPr>
          <a:xfrm>
            <a:off x="762000" y="8382000"/>
            <a:ext cx="11480800" cy="9525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i="1" sz="3600"/>
            </a:lvl1pPr>
            <a:lvl2pPr marL="0" indent="228600" algn="ctr">
              <a:spcBef>
                <a:spcPts val="0"/>
              </a:spcBef>
              <a:buSzTx/>
              <a:buNone/>
              <a:defRPr i="1" sz="3600"/>
            </a:lvl2pPr>
            <a:lvl3pPr marL="0" indent="457200" algn="ctr">
              <a:spcBef>
                <a:spcPts val="0"/>
              </a:spcBef>
              <a:buSzTx/>
              <a:buNone/>
              <a:defRPr i="1" sz="3600"/>
            </a:lvl3pPr>
            <a:lvl4pPr marL="0" indent="685800" algn="ctr">
              <a:spcBef>
                <a:spcPts val="0"/>
              </a:spcBef>
              <a:buSzTx/>
              <a:buNone/>
              <a:defRPr i="1" sz="3600"/>
            </a:lvl4pPr>
            <a:lvl5pPr marL="0" indent="914400" algn="ctr">
              <a:spcBef>
                <a:spcPts val="0"/>
              </a:spcBef>
              <a:buSzTx/>
              <a:buNone/>
              <a:defRPr i="1" sz="3600"/>
            </a:lvl5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6C6963"/>
                </a:solidFill>
              </a:rPr>
              <a:t>Treść - poziom 1</a:t>
            </a:r>
            <a:endParaRPr i="1" sz="3600">
              <a:solidFill>
                <a:srgbClr val="6C6963"/>
              </a:solidFill>
            </a:endParaRPr>
          </a:p>
          <a:p>
            <a:pPr lvl="1">
              <a:defRPr i="0"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6C6963"/>
                </a:solidFill>
              </a:rPr>
              <a:t>Treść - poziom 2</a:t>
            </a:r>
            <a:endParaRPr i="1" sz="3600">
              <a:solidFill>
                <a:srgbClr val="6C6963"/>
              </a:solidFill>
            </a:endParaRPr>
          </a:p>
          <a:p>
            <a:pPr lvl="2">
              <a:defRPr i="0"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6C6963"/>
                </a:solidFill>
              </a:rPr>
              <a:t>Treść - poziom 3</a:t>
            </a:r>
            <a:endParaRPr i="1" sz="3600">
              <a:solidFill>
                <a:srgbClr val="6C6963"/>
              </a:solidFill>
            </a:endParaRPr>
          </a:p>
          <a:p>
            <a:pPr lvl="3">
              <a:defRPr i="0"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6C6963"/>
                </a:solidFill>
              </a:rPr>
              <a:t>Treść - poziom 4</a:t>
            </a:r>
            <a:endParaRPr i="1" sz="3600">
              <a:solidFill>
                <a:srgbClr val="6C6963"/>
              </a:solidFill>
            </a:endParaRPr>
          </a:p>
          <a:p>
            <a:pPr lvl="4">
              <a:defRPr i="0"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6C6963"/>
                </a:solidFill>
              </a:rPr>
              <a:t>Treść - poziom 5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środk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title"/>
          </p:nvPr>
        </p:nvSpPr>
        <p:spPr>
          <a:xfrm>
            <a:off x="762000" y="3606800"/>
            <a:ext cx="11480800" cy="2540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Tekst tytułowy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ionow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LeatherBookTypeEmbellishGry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906" y="5083509"/>
            <a:ext cx="1956621" cy="304801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Shape 15"/>
          <p:cNvSpPr/>
          <p:nvPr>
            <p:ph type="title"/>
          </p:nvPr>
        </p:nvSpPr>
        <p:spPr>
          <a:xfrm>
            <a:off x="431800" y="1600200"/>
            <a:ext cx="6477000" cy="3175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Tekst tytułowy</a:t>
            </a:r>
          </a:p>
        </p:txBody>
      </p:sp>
      <p:sp>
        <p:nvSpPr>
          <p:cNvPr id="16" name="Shape 16"/>
          <p:cNvSpPr/>
          <p:nvPr>
            <p:ph type="body" idx="1"/>
          </p:nvPr>
        </p:nvSpPr>
        <p:spPr>
          <a:xfrm>
            <a:off x="431800" y="5715000"/>
            <a:ext cx="6464300" cy="2679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i="1" sz="3600"/>
            </a:lvl1pPr>
            <a:lvl2pPr marL="0" indent="228600" algn="ctr">
              <a:spcBef>
                <a:spcPts val="0"/>
              </a:spcBef>
              <a:buSzTx/>
              <a:buNone/>
              <a:defRPr i="1" sz="3600"/>
            </a:lvl2pPr>
            <a:lvl3pPr marL="0" indent="457200" algn="ctr">
              <a:spcBef>
                <a:spcPts val="0"/>
              </a:spcBef>
              <a:buSzTx/>
              <a:buNone/>
              <a:defRPr i="1" sz="3600"/>
            </a:lvl3pPr>
            <a:lvl4pPr marL="0" indent="685800" algn="ctr">
              <a:spcBef>
                <a:spcPts val="0"/>
              </a:spcBef>
              <a:buSzTx/>
              <a:buNone/>
              <a:defRPr i="1" sz="3600"/>
            </a:lvl4pPr>
            <a:lvl5pPr marL="0" indent="914400" algn="ctr">
              <a:spcBef>
                <a:spcPts val="0"/>
              </a:spcBef>
              <a:buSzTx/>
              <a:buNone/>
              <a:defRPr i="1" sz="3600"/>
            </a:lvl5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6C6963"/>
                </a:solidFill>
              </a:rPr>
              <a:t>Treść - poziom 1</a:t>
            </a:r>
            <a:endParaRPr i="1" sz="3600">
              <a:solidFill>
                <a:srgbClr val="6C6963"/>
              </a:solidFill>
            </a:endParaRPr>
          </a:p>
          <a:p>
            <a:pPr lvl="1">
              <a:defRPr i="0"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6C6963"/>
                </a:solidFill>
              </a:rPr>
              <a:t>Treść - poziom 2</a:t>
            </a:r>
            <a:endParaRPr i="1" sz="3600">
              <a:solidFill>
                <a:srgbClr val="6C6963"/>
              </a:solidFill>
            </a:endParaRPr>
          </a:p>
          <a:p>
            <a:pPr lvl="2">
              <a:defRPr i="0"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6C6963"/>
                </a:solidFill>
              </a:rPr>
              <a:t>Treść - poziom 3</a:t>
            </a:r>
            <a:endParaRPr i="1" sz="3600">
              <a:solidFill>
                <a:srgbClr val="6C6963"/>
              </a:solidFill>
            </a:endParaRPr>
          </a:p>
          <a:p>
            <a:pPr lvl="3">
              <a:defRPr i="0"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6C6963"/>
                </a:solidFill>
              </a:rPr>
              <a:t>Treść - poziom 4</a:t>
            </a:r>
            <a:endParaRPr i="1" sz="3600">
              <a:solidFill>
                <a:srgbClr val="6C6963"/>
              </a:solidFill>
            </a:endParaRPr>
          </a:p>
          <a:p>
            <a:pPr lvl="4">
              <a:defRPr i="0"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6C6963"/>
                </a:solidFill>
              </a:rPr>
              <a:t>Treść - poziom 5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górz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Tekst tytułowy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Tekst tytułowy</a:t>
            </a:r>
          </a:p>
        </p:txBody>
      </p:sp>
      <p:sp>
        <p:nvSpPr>
          <p:cNvPr id="21" name="Shape 2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1</a:t>
            </a:r>
            <a:endParaRPr sz="4200">
              <a:solidFill>
                <a:srgbClr val="6C696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2</a:t>
            </a:r>
            <a:endParaRPr sz="4200">
              <a:solidFill>
                <a:srgbClr val="6C696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3</a:t>
            </a:r>
            <a:endParaRPr sz="4200">
              <a:solidFill>
                <a:srgbClr val="6C696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4</a:t>
            </a:r>
            <a:endParaRPr sz="4200">
              <a:solidFill>
                <a:srgbClr val="6C696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5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 ze zdjęc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Tekst tytułowy</a:t>
            </a:r>
          </a:p>
        </p:txBody>
      </p:sp>
      <p:sp>
        <p:nvSpPr>
          <p:cNvPr id="24" name="Shape 24"/>
          <p:cNvSpPr/>
          <p:nvPr>
            <p:ph type="body" idx="1"/>
          </p:nvPr>
        </p:nvSpPr>
        <p:spPr>
          <a:xfrm>
            <a:off x="762000" y="2362200"/>
            <a:ext cx="5334000" cy="6413500"/>
          </a:xfrm>
          <a:prstGeom prst="rect">
            <a:avLst/>
          </a:prstGeom>
        </p:spPr>
        <p:txBody>
          <a:bodyPr/>
          <a:lstStyle>
            <a:lvl1pPr marL="406400" indent="-406400">
              <a:spcBef>
                <a:spcPts val="4000"/>
              </a:spcBef>
              <a:buBlip>
                <a:blip r:embed="rId2"/>
              </a:buBlip>
              <a:defRPr sz="3200"/>
            </a:lvl1pPr>
            <a:lvl2pPr marL="812800" indent="-406400">
              <a:spcBef>
                <a:spcPts val="4000"/>
              </a:spcBef>
              <a:buBlip>
                <a:blip r:embed="rId2"/>
              </a:buBlip>
              <a:defRPr sz="3200"/>
            </a:lvl2pPr>
            <a:lvl3pPr marL="1219200" indent="-406400">
              <a:spcBef>
                <a:spcPts val="4000"/>
              </a:spcBef>
              <a:buBlip>
                <a:blip r:embed="rId2"/>
              </a:buBlip>
              <a:defRPr sz="3200"/>
            </a:lvl3pPr>
            <a:lvl4pPr marL="1625600" indent="-406400">
              <a:spcBef>
                <a:spcPts val="4000"/>
              </a:spcBef>
              <a:buBlip>
                <a:blip r:embed="rId2"/>
              </a:buBlip>
              <a:defRPr sz="3200"/>
            </a:lvl4pPr>
            <a:lvl5pPr marL="2032000" indent="-406400">
              <a:spcBef>
                <a:spcPts val="4000"/>
              </a:spcBef>
              <a:buBlip>
                <a:blip r:embed="rId2"/>
              </a:buBlip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Treść - poziom 1</a:t>
            </a:r>
            <a:endParaRPr sz="3200">
              <a:solidFill>
                <a:srgbClr val="6C696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Treść - poziom 2</a:t>
            </a:r>
            <a:endParaRPr sz="3200">
              <a:solidFill>
                <a:srgbClr val="6C696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Treść - poziom 3</a:t>
            </a:r>
            <a:endParaRPr sz="3200">
              <a:solidFill>
                <a:srgbClr val="6C696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Treść - poziom 4</a:t>
            </a:r>
            <a:endParaRPr sz="3200">
              <a:solidFill>
                <a:srgbClr val="6C696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Treść - poziom 5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type="body" idx="1"/>
          </p:nvPr>
        </p:nvSpPr>
        <p:spPr>
          <a:xfrm>
            <a:off x="762000" y="723900"/>
            <a:ext cx="11480800" cy="82931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1</a:t>
            </a:r>
            <a:endParaRPr sz="4200">
              <a:solidFill>
                <a:srgbClr val="6C696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2</a:t>
            </a:r>
            <a:endParaRPr sz="4200">
              <a:solidFill>
                <a:srgbClr val="6C696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3</a:t>
            </a:r>
            <a:endParaRPr sz="4200">
              <a:solidFill>
                <a:srgbClr val="6C696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4</a:t>
            </a:r>
            <a:endParaRPr sz="4200">
              <a:solidFill>
                <a:srgbClr val="6C696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5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- 3 sztu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762000" y="381000"/>
            <a:ext cx="11480800" cy="152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Tekst tytułowy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762000" y="2768600"/>
            <a:ext cx="11480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>
              <a:buBlip>
                <a:blip r:embed="rId3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1</a:t>
            </a:r>
            <a:endParaRPr sz="4200">
              <a:solidFill>
                <a:srgbClr val="6C696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2</a:t>
            </a:r>
            <a:endParaRPr sz="4200">
              <a:solidFill>
                <a:srgbClr val="6C696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3</a:t>
            </a:r>
            <a:endParaRPr sz="4200">
              <a:solidFill>
                <a:srgbClr val="6C696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4</a:t>
            </a:r>
            <a:endParaRPr sz="4200">
              <a:solidFill>
                <a:srgbClr val="6C696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  <p:transition spd="med" advClick="1"/>
  <p:txStyles>
    <p:titleStyle>
      <a:lvl1pPr algn="ctr" defTabSz="584200">
        <a:defRPr sz="7400">
          <a:solidFill>
            <a:srgbClr val="6C6963"/>
          </a:solidFill>
          <a:effectLst>
            <a:outerShdw sx="100000" sy="100000" kx="0" ky="0" algn="b" rotWithShape="0" blurRad="25400" dist="25400" dir="1590000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1pPr>
      <a:lvl2pPr indent="228600" algn="ctr" defTabSz="584200">
        <a:defRPr sz="7400">
          <a:solidFill>
            <a:srgbClr val="6C6963"/>
          </a:solidFill>
          <a:effectLst>
            <a:outerShdw sx="100000" sy="100000" kx="0" ky="0" algn="b" rotWithShape="0" blurRad="25400" dist="25400" dir="1590000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2pPr>
      <a:lvl3pPr indent="457200" algn="ctr" defTabSz="584200">
        <a:defRPr sz="7400">
          <a:solidFill>
            <a:srgbClr val="6C6963"/>
          </a:solidFill>
          <a:effectLst>
            <a:outerShdw sx="100000" sy="100000" kx="0" ky="0" algn="b" rotWithShape="0" blurRad="25400" dist="25400" dir="1590000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3pPr>
      <a:lvl4pPr indent="685800" algn="ctr" defTabSz="584200">
        <a:defRPr sz="7400">
          <a:solidFill>
            <a:srgbClr val="6C6963"/>
          </a:solidFill>
          <a:effectLst>
            <a:outerShdw sx="100000" sy="100000" kx="0" ky="0" algn="b" rotWithShape="0" blurRad="25400" dist="25400" dir="1590000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4pPr>
      <a:lvl5pPr indent="914400" algn="ctr" defTabSz="584200">
        <a:defRPr sz="7400">
          <a:solidFill>
            <a:srgbClr val="6C6963"/>
          </a:solidFill>
          <a:effectLst>
            <a:outerShdw sx="100000" sy="100000" kx="0" ky="0" algn="b" rotWithShape="0" blurRad="25400" dist="25400" dir="1590000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5pPr>
      <a:lvl6pPr indent="1143000" algn="ctr" defTabSz="584200">
        <a:defRPr sz="7400">
          <a:solidFill>
            <a:srgbClr val="6C6963"/>
          </a:solidFill>
          <a:effectLst>
            <a:outerShdw sx="100000" sy="100000" kx="0" ky="0" algn="b" rotWithShape="0" blurRad="25400" dist="25400" dir="1590000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6pPr>
      <a:lvl7pPr indent="1371600" algn="ctr" defTabSz="584200">
        <a:defRPr sz="7400">
          <a:solidFill>
            <a:srgbClr val="6C6963"/>
          </a:solidFill>
          <a:effectLst>
            <a:outerShdw sx="100000" sy="100000" kx="0" ky="0" algn="b" rotWithShape="0" blurRad="25400" dist="25400" dir="1590000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7pPr>
      <a:lvl8pPr indent="1600200" algn="ctr" defTabSz="584200">
        <a:defRPr sz="7400">
          <a:solidFill>
            <a:srgbClr val="6C6963"/>
          </a:solidFill>
          <a:effectLst>
            <a:outerShdw sx="100000" sy="100000" kx="0" ky="0" algn="b" rotWithShape="0" blurRad="25400" dist="25400" dir="1590000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8pPr>
      <a:lvl9pPr indent="1828800" algn="ctr" defTabSz="584200">
        <a:defRPr sz="7400">
          <a:solidFill>
            <a:srgbClr val="6C6963"/>
          </a:solidFill>
          <a:effectLst>
            <a:outerShdw sx="100000" sy="100000" kx="0" ky="0" algn="b" rotWithShape="0" blurRad="25400" dist="25400" dir="1590000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9pPr>
    </p:titleStyle>
    <p:bodyStyle>
      <a:lvl1pPr marL="533400" indent="-533400" defTabSz="584200">
        <a:spcBef>
          <a:spcPts val="4200"/>
        </a:spcBef>
        <a:buSzPct val="30000"/>
        <a:buBlip>
          <a:blip r:embed="rId3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1pPr>
      <a:lvl2pPr marL="1066800" indent="-533400" defTabSz="584200">
        <a:spcBef>
          <a:spcPts val="4200"/>
        </a:spcBef>
        <a:buSzPct val="30000"/>
        <a:buBlip>
          <a:blip r:embed="rId3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2pPr>
      <a:lvl3pPr marL="1600200" indent="-533400" defTabSz="584200">
        <a:spcBef>
          <a:spcPts val="4200"/>
        </a:spcBef>
        <a:buSzPct val="30000"/>
        <a:buBlip>
          <a:blip r:embed="rId3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3pPr>
      <a:lvl4pPr marL="2133600" indent="-533400" defTabSz="584200">
        <a:spcBef>
          <a:spcPts val="4200"/>
        </a:spcBef>
        <a:buSzPct val="30000"/>
        <a:buBlip>
          <a:blip r:embed="rId3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4pPr>
      <a:lvl5pPr marL="2667000" indent="-533400" defTabSz="584200">
        <a:spcBef>
          <a:spcPts val="4200"/>
        </a:spcBef>
        <a:buSzPct val="30000"/>
        <a:buBlip>
          <a:blip r:embed="rId3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5pPr>
      <a:lvl6pPr marL="3200400" indent="-533400" defTabSz="584200">
        <a:spcBef>
          <a:spcPts val="4200"/>
        </a:spcBef>
        <a:buSzPct val="30000"/>
        <a:buBlip>
          <a:blip r:embed="rId3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6pPr>
      <a:lvl7pPr marL="3733800" indent="-533400" defTabSz="584200">
        <a:spcBef>
          <a:spcPts val="4200"/>
        </a:spcBef>
        <a:buSzPct val="30000"/>
        <a:buBlip>
          <a:blip r:embed="rId3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7pPr>
      <a:lvl8pPr marL="4267200" indent="-533400" defTabSz="584200">
        <a:spcBef>
          <a:spcPts val="4200"/>
        </a:spcBef>
        <a:buSzPct val="30000"/>
        <a:buBlip>
          <a:blip r:embed="rId3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8pPr>
      <a:lvl9pPr marL="4800600" indent="-533400" defTabSz="584200">
        <a:spcBef>
          <a:spcPts val="4200"/>
        </a:spcBef>
        <a:buSzPct val="30000"/>
        <a:buBlip>
          <a:blip r:embed="rId3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8000">
                <a:solidFill>
                  <a:srgbClr val="BEA56D"/>
                </a:solidFill>
                <a:effectLst>
                  <a:outerShdw sx="100000" sy="100000" kx="0" ky="0" algn="b" rotWithShape="0" blurRad="38100" dist="25400" dir="15900000">
                    <a:srgbClr val="000000">
                      <a:alpha val="90000"/>
                    </a:srgbClr>
                  </a:outerShdw>
                </a:effectLst>
              </a:rPr>
              <a:t>Dyscypliny naukowe</a:t>
            </a:r>
          </a:p>
        </p:txBody>
      </p:sp>
      <p:sp>
        <p:nvSpPr>
          <p:cNvPr id="35" name="Shape 3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Baskerville SemiBold"/>
                <a:ea typeface="Baskerville SemiBold"/>
                <a:cs typeface="Baskerville SemiBold"/>
                <a:sym typeface="Baskerville Semi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Konkursy Matematyczne</a:t>
            </a:r>
          </a:p>
        </p:txBody>
      </p:sp>
      <p:sp>
        <p:nvSpPr>
          <p:cNvPr id="62" name="Shape 6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501395" indent="-501395" defTabSz="549148">
              <a:spcBef>
                <a:spcPts val="3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3948">
                <a:solidFill>
                  <a:srgbClr val="6C6963"/>
                </a:solidFill>
              </a:rPr>
              <a:t>Multitesty</a:t>
            </a:r>
            <a:r>
              <a:rPr sz="3948">
                <a:solidFill>
                  <a:srgbClr val="6C6963"/>
                </a:solidFill>
              </a:rPr>
              <a:t> - VII miejsce w kraju i tytuł laureata: Julia Duwe, Artur Kamieniecki, Dobromir Nowak; XIII miejsce w kraju: Jakub Laskiewicz; XV miejsce w kraju: Agata Paszota i Olga Leciejewska</a:t>
            </a:r>
            <a:endParaRPr sz="3948">
              <a:solidFill>
                <a:srgbClr val="6C6963"/>
              </a:solidFill>
            </a:endParaRPr>
          </a:p>
          <a:p>
            <a:pPr lvl="0" marL="501395" indent="-501395" defTabSz="549148">
              <a:spcBef>
                <a:spcPts val="3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3948">
                <a:solidFill>
                  <a:srgbClr val="6C6963"/>
                </a:solidFill>
              </a:rPr>
              <a:t>II Edycja Konkursu Matematycznego „Od szkolniaka do żaka”</a:t>
            </a:r>
            <a:r>
              <a:rPr sz="3948">
                <a:solidFill>
                  <a:srgbClr val="6C6963"/>
                </a:solidFill>
              </a:rPr>
              <a:t> - II miejsce: Artur Kamieniecki</a:t>
            </a:r>
            <a:endParaRPr sz="3948">
              <a:solidFill>
                <a:srgbClr val="6C6963"/>
              </a:solidFill>
            </a:endParaRPr>
          </a:p>
          <a:p>
            <a:pPr lvl="0" marL="501395" indent="-501395" defTabSz="549148">
              <a:spcBef>
                <a:spcPts val="3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3948">
                <a:solidFill>
                  <a:srgbClr val="6C6963"/>
                </a:solidFill>
              </a:rPr>
              <a:t>Ogólnopolski konkurs Liga Matematyczna </a:t>
            </a:r>
            <a:r>
              <a:rPr sz="3948">
                <a:solidFill>
                  <a:srgbClr val="6C6963"/>
                </a:solidFill>
              </a:rPr>
              <a:t>- laureat: Artur Kamieniecki</a:t>
            </a:r>
          </a:p>
        </p:txBody>
      </p: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 defTabSz="519937">
              <a:defRPr sz="6586">
                <a:effectLst>
                  <a:outerShdw sx="100000" sy="100000" kx="0" ky="0" algn="b" rotWithShape="0" blurRad="22606" dist="22606" dir="15900000">
                    <a:srgbClr val="595650">
                      <a:alpha val="33000"/>
                    </a:srgbClr>
                  </a:outerShdw>
                </a:effectLst>
              </a:defRPr>
            </a:pPr>
          </a:p>
        </p:txBody>
      </p:sp>
      <p:sp>
        <p:nvSpPr>
          <p:cNvPr id="65" name="Shape 65"/>
          <p:cNvSpPr/>
          <p:nvPr>
            <p:ph type="body" idx="1"/>
          </p:nvPr>
        </p:nvSpPr>
        <p:spPr>
          <a:xfrm>
            <a:off x="762000" y="2005855"/>
            <a:ext cx="11480800" cy="6477745"/>
          </a:xfrm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4200">
                <a:solidFill>
                  <a:srgbClr val="6C6963"/>
                </a:solidFill>
              </a:rPr>
              <a:t>Olimpiada Matematyczna Gimnazjalistów</a:t>
            </a:r>
            <a:r>
              <a:rPr sz="4200">
                <a:solidFill>
                  <a:srgbClr val="6C6963"/>
                </a:solidFill>
              </a:rPr>
              <a:t> -  Julia Duwe: II etap konkursu</a:t>
            </a:r>
            <a:endParaRPr sz="4200">
              <a:solidFill>
                <a:srgbClr val="6C6963"/>
              </a:solidFill>
            </a:endParaRP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4200">
                <a:solidFill>
                  <a:srgbClr val="6C6963"/>
                </a:solidFill>
              </a:rPr>
              <a:t>Międzynarodowy Konkurs Matematyczny „Kangur Matematyczny”</a:t>
            </a:r>
            <a:r>
              <a:rPr sz="4200">
                <a:solidFill>
                  <a:srgbClr val="6C6963"/>
                </a:solidFill>
              </a:rPr>
              <a:t> - nagroda średnia: Jakub Laskiewicz, wyróżnienia: Artur Kamieniecki, Paweł Labudda, Julia Duwe</a:t>
            </a:r>
            <a:endParaRPr sz="4200">
              <a:solidFill>
                <a:srgbClr val="6C6963"/>
              </a:solidFill>
            </a:endParaRPr>
          </a:p>
        </p:txBody>
      </p:sp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Baskerville SemiBold"/>
                <a:ea typeface="Baskerville SemiBold"/>
                <a:cs typeface="Baskerville SemiBold"/>
                <a:sym typeface="Baskerville Semi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Konkursy Polonistyczne</a:t>
            </a:r>
          </a:p>
        </p:txBody>
      </p:sp>
      <p:sp>
        <p:nvSpPr>
          <p:cNvPr id="68" name="Shape 6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517398" indent="-517398" defTabSz="566674">
              <a:spcBef>
                <a:spcPts val="40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4074">
                <a:solidFill>
                  <a:srgbClr val="6C6963"/>
                </a:solidFill>
              </a:rPr>
              <a:t>Wojewódzki Konkurs z Języka Polskiego </a:t>
            </a:r>
            <a:r>
              <a:rPr sz="4074">
                <a:solidFill>
                  <a:srgbClr val="6C6963"/>
                </a:solidFill>
              </a:rPr>
              <a:t>- etap rejonowy: 7 uczestników</a:t>
            </a:r>
            <a:endParaRPr sz="4074">
              <a:solidFill>
                <a:srgbClr val="6C6963"/>
              </a:solidFill>
            </a:endParaRPr>
          </a:p>
          <a:p>
            <a:pPr lvl="0" marL="517398" indent="-517398" defTabSz="566674">
              <a:spcBef>
                <a:spcPts val="40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4074">
                <a:solidFill>
                  <a:srgbClr val="6C6963"/>
                </a:solidFill>
              </a:rPr>
              <a:t>X Edycja Konkursu „Legendy Błękitnej Krainy”</a:t>
            </a:r>
            <a:r>
              <a:rPr sz="4074">
                <a:solidFill>
                  <a:srgbClr val="6C6963"/>
                </a:solidFill>
              </a:rPr>
              <a:t> - Grand Prix: Artur Kamieniecki; I miejsce: Jakub Nastaj; II miejsce: Zofia Klata; III miejsce: Julia Kochanowska</a:t>
            </a:r>
            <a:endParaRPr sz="4074">
              <a:solidFill>
                <a:srgbClr val="6C6963"/>
              </a:solidFill>
            </a:endParaRPr>
          </a:p>
          <a:p>
            <a:pPr lvl="0" marL="517398" indent="-517398" defTabSz="566674">
              <a:spcBef>
                <a:spcPts val="40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4074">
                <a:solidFill>
                  <a:srgbClr val="6C6963"/>
                </a:solidFill>
              </a:rPr>
              <a:t>Powiatowy Konkurs Ortograficzny „Kto się boi gżegżółki”</a:t>
            </a:r>
            <a:r>
              <a:rPr sz="4074">
                <a:solidFill>
                  <a:srgbClr val="6C6963"/>
                </a:solidFill>
              </a:rPr>
              <a:t> - II miejsce: Julia Lis; III miejsce: Oliwia Dolińska</a:t>
            </a:r>
          </a:p>
        </p:txBody>
      </p:sp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 defTabSz="519937">
              <a:defRPr sz="6586">
                <a:effectLst>
                  <a:outerShdw sx="100000" sy="100000" kx="0" ky="0" algn="b" rotWithShape="0" blurRad="22606" dist="22606" dir="15900000">
                    <a:srgbClr val="595650">
                      <a:alpha val="33000"/>
                    </a:srgbClr>
                  </a:outerShdw>
                </a:effectLst>
              </a:defRPr>
            </a:pPr>
          </a:p>
        </p:txBody>
      </p:sp>
      <p:sp>
        <p:nvSpPr>
          <p:cNvPr id="71" name="Shape 7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384048" indent="-384048" defTabSz="420624">
              <a:spcBef>
                <a:spcPts val="30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3024">
                <a:solidFill>
                  <a:srgbClr val="6C6963"/>
                </a:solidFill>
              </a:rPr>
              <a:t>Wojewódzki Konkurs Recytatorski</a:t>
            </a:r>
            <a:r>
              <a:rPr sz="3024">
                <a:solidFill>
                  <a:srgbClr val="6C6963"/>
                </a:solidFill>
              </a:rPr>
              <a:t> - Nina Barasińska (rozstrzygnięcie 3 czerwca)</a:t>
            </a:r>
            <a:endParaRPr sz="3024">
              <a:solidFill>
                <a:srgbClr val="6C6963"/>
              </a:solidFill>
            </a:endParaRPr>
          </a:p>
          <a:p>
            <a:pPr lvl="0" marL="384048" indent="-384048" defTabSz="420624">
              <a:spcBef>
                <a:spcPts val="30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3024">
                <a:solidFill>
                  <a:srgbClr val="6C6963"/>
                </a:solidFill>
              </a:rPr>
              <a:t>V Wojewódzki Konkurs Ortograficzny dla Gimnazjalistów w Słupsku </a:t>
            </a:r>
            <a:r>
              <a:rPr sz="3024">
                <a:solidFill>
                  <a:srgbClr val="6C6963"/>
                </a:solidFill>
              </a:rPr>
              <a:t>- 2 uczestników</a:t>
            </a:r>
            <a:endParaRPr sz="3024">
              <a:solidFill>
                <a:srgbClr val="6C6963"/>
              </a:solidFill>
            </a:endParaRPr>
          </a:p>
          <a:p>
            <a:pPr lvl="0" marL="384048" indent="-384048" defTabSz="420624">
              <a:spcBef>
                <a:spcPts val="30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3024">
                <a:solidFill>
                  <a:srgbClr val="6C6963"/>
                </a:solidFill>
              </a:rPr>
              <a:t>Konkurs Literacki im.Stefana Żeromskiego</a:t>
            </a:r>
            <a:r>
              <a:rPr sz="3024">
                <a:solidFill>
                  <a:srgbClr val="6C6963"/>
                </a:solidFill>
              </a:rPr>
              <a:t> - wyróżnienie: Nikola Klawikowska</a:t>
            </a:r>
            <a:endParaRPr sz="3024">
              <a:solidFill>
                <a:srgbClr val="6C6963"/>
              </a:solidFill>
            </a:endParaRPr>
          </a:p>
          <a:p>
            <a:pPr lvl="0" marL="384048" indent="-384048" defTabSz="420624">
              <a:spcBef>
                <a:spcPts val="30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3024">
                <a:solidFill>
                  <a:srgbClr val="6C6963"/>
                </a:solidFill>
              </a:rPr>
              <a:t>Konkurs Literacki dla Gimnazjalistów</a:t>
            </a:r>
            <a:r>
              <a:rPr sz="3024">
                <a:solidFill>
                  <a:srgbClr val="6C6963"/>
                </a:solidFill>
              </a:rPr>
              <a:t> (rozstrzygnięcie 15 czerwca)</a:t>
            </a:r>
            <a:endParaRPr sz="3024">
              <a:solidFill>
                <a:srgbClr val="6C6963"/>
              </a:solidFill>
            </a:endParaRPr>
          </a:p>
          <a:p>
            <a:pPr lvl="0" marL="384048" indent="-384048" defTabSz="420624">
              <a:spcBef>
                <a:spcPts val="30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3024">
                <a:solidFill>
                  <a:srgbClr val="6C6963"/>
                </a:solidFill>
              </a:rPr>
              <a:t>Ogólnopolski Konkurs na opowiadanie im.Parandowskiego</a:t>
            </a:r>
            <a:r>
              <a:rPr sz="3024">
                <a:solidFill>
                  <a:srgbClr val="6C6963"/>
                </a:solidFill>
              </a:rPr>
              <a:t>- laureat: Artur Kamieniecki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Baskerville SemiBold"/>
                <a:ea typeface="Baskerville SemiBold"/>
                <a:cs typeface="Baskerville SemiBold"/>
                <a:sym typeface="Baskerville Semi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Konkurs Techniczny</a:t>
            </a:r>
          </a:p>
        </p:txBody>
      </p:sp>
      <p:sp>
        <p:nvSpPr>
          <p:cNvPr id="38" name="Shape 3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4200">
                <a:solidFill>
                  <a:srgbClr val="6C6963"/>
                </a:solidFill>
              </a:rPr>
              <a:t>Polscy Inżynierowie i Wynalazcy</a:t>
            </a:r>
            <a:r>
              <a:rPr sz="4200">
                <a:solidFill>
                  <a:srgbClr val="6C6963"/>
                </a:solidFill>
              </a:rPr>
              <a:t>: 3 uczestników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Baskerville SemiBold"/>
                <a:ea typeface="Baskerville SemiBold"/>
                <a:cs typeface="Baskerville SemiBold"/>
                <a:sym typeface="Baskerville Semi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Konkurs Fizyczny</a:t>
            </a:r>
          </a:p>
        </p:txBody>
      </p:sp>
      <p:sp>
        <p:nvSpPr>
          <p:cNvPr id="41" name="Shape 4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4200">
                <a:solidFill>
                  <a:srgbClr val="6C6963"/>
                </a:solidFill>
              </a:rPr>
              <a:t>Wojewódzki Konkurs z Fizyki</a:t>
            </a:r>
            <a:r>
              <a:rPr sz="4200">
                <a:solidFill>
                  <a:srgbClr val="6C6963"/>
                </a:solidFill>
              </a:rPr>
              <a:t>: 8 uczestników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Baskerville SemiBold"/>
                <a:ea typeface="Baskerville SemiBold"/>
                <a:cs typeface="Baskerville SemiBold"/>
                <a:sym typeface="Baskerville Semi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Konkurs Geograficzny</a:t>
            </a:r>
          </a:p>
        </p:txBody>
      </p:sp>
      <p:sp>
        <p:nvSpPr>
          <p:cNvPr id="44" name="Shape 4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4200">
                <a:solidFill>
                  <a:srgbClr val="6C6963"/>
                </a:solidFill>
              </a:rPr>
              <a:t>Wojewódzki Konkurs z Geografii</a:t>
            </a:r>
            <a:r>
              <a:rPr sz="4200">
                <a:solidFill>
                  <a:srgbClr val="6C6963"/>
                </a:solidFill>
              </a:rPr>
              <a:t> - etap rejonowy: Pieter van Es</a:t>
            </a:r>
            <a:endParaRPr sz="4200">
              <a:solidFill>
                <a:srgbClr val="6C6963"/>
              </a:solidFill>
            </a:endParaRP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Baskerville SemiBold"/>
                <a:ea typeface="Baskerville SemiBold"/>
                <a:cs typeface="Baskerville SemiBold"/>
                <a:sym typeface="Baskerville Semi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Konkursy Biologiczne</a:t>
            </a:r>
          </a:p>
        </p:txBody>
      </p:sp>
      <p:sp>
        <p:nvSpPr>
          <p:cNvPr id="47" name="Shape 4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4200">
                <a:solidFill>
                  <a:srgbClr val="6C6963"/>
                </a:solidFill>
              </a:rPr>
              <a:t>Wojewódzki Konkurs z Biologii</a:t>
            </a:r>
            <a:r>
              <a:rPr sz="4200">
                <a:solidFill>
                  <a:srgbClr val="6C6963"/>
                </a:solidFill>
              </a:rPr>
              <a:t> - 7 uczestników</a:t>
            </a:r>
            <a:endParaRPr sz="4200">
              <a:solidFill>
                <a:srgbClr val="6C6963"/>
              </a:solidFill>
            </a:endParaRP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4200">
                <a:solidFill>
                  <a:srgbClr val="6C6963"/>
                </a:solidFill>
              </a:rPr>
              <a:t>Multitesty </a:t>
            </a:r>
            <a:r>
              <a:rPr sz="4200">
                <a:solidFill>
                  <a:srgbClr val="6C6963"/>
                </a:solidFill>
              </a:rPr>
              <a:t>- XII miejsce w kraju: Marcelina Cygert, XV miejsce w kraju: Mikołaj Seniuk</a:t>
            </a:r>
            <a:endParaRPr sz="4200">
              <a:solidFill>
                <a:srgbClr val="6C6963"/>
              </a:solidFill>
            </a:endParaRP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4200">
                <a:solidFill>
                  <a:srgbClr val="6C6963"/>
                </a:solidFill>
              </a:rPr>
              <a:t>Powiatowy Konkurs Biologiczny „Był sobie człowiek”</a:t>
            </a:r>
            <a:r>
              <a:rPr sz="4200">
                <a:solidFill>
                  <a:srgbClr val="6C6963"/>
                </a:solidFill>
              </a:rPr>
              <a:t> - 3 uczestników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Baskerville SemiBold"/>
                <a:ea typeface="Baskerville SemiBold"/>
                <a:cs typeface="Baskerville SemiBold"/>
                <a:sym typeface="Baskerville Semi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Konkurs Informatyczny</a:t>
            </a:r>
          </a:p>
        </p:txBody>
      </p:sp>
      <p:sp>
        <p:nvSpPr>
          <p:cNvPr id="50" name="Shape 5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4200">
                <a:solidFill>
                  <a:srgbClr val="6C6963"/>
                </a:solidFill>
              </a:rPr>
              <a:t>Międzynarodowy Konkurs Bóbr</a:t>
            </a:r>
            <a:r>
              <a:rPr sz="4200">
                <a:solidFill>
                  <a:srgbClr val="6C6963"/>
                </a:solidFill>
              </a:rPr>
              <a:t> - 5 uczestników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Baskerville SemiBold"/>
                <a:ea typeface="Baskerville SemiBold"/>
                <a:cs typeface="Baskerville SemiBold"/>
                <a:sym typeface="Baskerville Semi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Konkursy Chemiczne</a:t>
            </a:r>
          </a:p>
        </p:txBody>
      </p:sp>
      <p:sp>
        <p:nvSpPr>
          <p:cNvPr id="53" name="Shape 5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4200">
                <a:solidFill>
                  <a:srgbClr val="6C6963"/>
                </a:solidFill>
              </a:rPr>
              <a:t>Wojewódzki Konkurs z Chemii</a:t>
            </a:r>
            <a:r>
              <a:rPr sz="4200">
                <a:solidFill>
                  <a:srgbClr val="6C6963"/>
                </a:solidFill>
              </a:rPr>
              <a:t> - etap szkolny: 9 uczestników</a:t>
            </a:r>
            <a:endParaRPr sz="4200">
              <a:solidFill>
                <a:srgbClr val="6C6963"/>
              </a:solidFill>
            </a:endParaRP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4200">
                <a:solidFill>
                  <a:srgbClr val="6C6963"/>
                </a:solidFill>
              </a:rPr>
              <a:t>Powiatowy Konkurs Chemiczny dla Gimnazjalistów „CHEMIKALIA” Lębork 2016</a:t>
            </a:r>
            <a:r>
              <a:rPr sz="4200">
                <a:solidFill>
                  <a:srgbClr val="6C6963"/>
                </a:solidFill>
              </a:rPr>
              <a:t> - 4 uczestników</a:t>
            </a:r>
          </a:p>
        </p:txBody>
      </p: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79044">
              <a:defRPr sz="6068">
                <a:effectLst>
                  <a:outerShdw sx="100000" sy="100000" kx="0" ky="0" algn="b" rotWithShape="0" blurRad="20828" dist="20828" dir="15900000">
                    <a:srgbClr val="595650">
                      <a:alpha val="33000"/>
                    </a:srgbClr>
                  </a:outerShdw>
                </a:effectLst>
                <a:latin typeface="Baskerville SemiBold"/>
                <a:ea typeface="Baskerville SemiBold"/>
                <a:cs typeface="Baskerville SemiBold"/>
                <a:sym typeface="Baskerville Semi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6068">
                <a:solidFill>
                  <a:srgbClr val="6C6963"/>
                </a:solidFill>
                <a:effectLst>
                  <a:outerShdw sx="100000" sy="100000" kx="0" ky="0" algn="b" rotWithShape="0" blurRad="20828" dist="20828" dir="15900000">
                    <a:srgbClr val="595650">
                      <a:alpha val="33000"/>
                    </a:srgbClr>
                  </a:outerShdw>
                </a:effectLst>
              </a:rPr>
              <a:t>Konkursy z Języka Angielskiego</a:t>
            </a:r>
          </a:p>
        </p:txBody>
      </p:sp>
      <p:sp>
        <p:nvSpPr>
          <p:cNvPr id="56" name="Shape 5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4200">
                <a:solidFill>
                  <a:srgbClr val="6C6963"/>
                </a:solidFill>
              </a:rPr>
              <a:t>Multitesty</a:t>
            </a:r>
            <a:r>
              <a:rPr sz="4200">
                <a:solidFill>
                  <a:srgbClr val="6C6963"/>
                </a:solidFill>
              </a:rPr>
              <a:t>: Artur Kamieniecki - VIII miejsce w kraju; Julia Godnicz - X miejsce w kraju; Natalia Isio - XII miejsce w kraju, Olga Leciejewska - XIII miejsce w kraju</a:t>
            </a:r>
            <a:endParaRPr sz="4200">
              <a:solidFill>
                <a:srgbClr val="6C6963"/>
              </a:solidFill>
            </a:endParaRP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4200">
                <a:solidFill>
                  <a:srgbClr val="6C6963"/>
                </a:solidFill>
              </a:rPr>
              <a:t>Wojewódzki Konkurs z Języka Angielskiego</a:t>
            </a:r>
            <a:r>
              <a:rPr sz="4200">
                <a:solidFill>
                  <a:srgbClr val="6C6963"/>
                </a:solidFill>
              </a:rPr>
              <a:t> - etap rejonowy: Peter van Es</a:t>
            </a:r>
          </a:p>
        </p:txBody>
      </p: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Baskerville SemiBold"/>
                <a:ea typeface="Baskerville SemiBold"/>
                <a:cs typeface="Baskerville SemiBold"/>
                <a:sym typeface="Baskerville Semi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Konkursy Historyczne</a:t>
            </a:r>
          </a:p>
        </p:txBody>
      </p:sp>
      <p:sp>
        <p:nvSpPr>
          <p:cNvPr id="59" name="Shape 5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346709" indent="-346709" defTabSz="379729">
              <a:spcBef>
                <a:spcPts val="27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2730">
                <a:solidFill>
                  <a:srgbClr val="6C6963"/>
                </a:solidFill>
              </a:rPr>
              <a:t>Multitesty</a:t>
            </a:r>
            <a:r>
              <a:rPr sz="2730">
                <a:solidFill>
                  <a:srgbClr val="6C6963"/>
                </a:solidFill>
              </a:rPr>
              <a:t>: Julia Godnicz - IV miejsce w kraju; Stanisław Jank - XV miejsce w kraju; Zofia Klata - XV miejsce w kraju</a:t>
            </a:r>
            <a:endParaRPr sz="2730">
              <a:solidFill>
                <a:srgbClr val="6C6963"/>
              </a:solidFill>
            </a:endParaRPr>
          </a:p>
          <a:p>
            <a:pPr lvl="0" marL="346709" indent="-346709" defTabSz="379729">
              <a:spcBef>
                <a:spcPts val="27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2730">
                <a:solidFill>
                  <a:srgbClr val="6C6963"/>
                </a:solidFill>
              </a:rPr>
              <a:t>Wojewódzki Konkurs z Historii</a:t>
            </a:r>
            <a:r>
              <a:rPr sz="2730">
                <a:solidFill>
                  <a:srgbClr val="6C6963"/>
                </a:solidFill>
              </a:rPr>
              <a:t> - finalista: Maciej Wieczór</a:t>
            </a:r>
            <a:endParaRPr sz="2730">
              <a:solidFill>
                <a:srgbClr val="6C6963"/>
              </a:solidFill>
            </a:endParaRPr>
          </a:p>
          <a:p>
            <a:pPr lvl="0" marL="346709" indent="-346709" defTabSz="379729">
              <a:spcBef>
                <a:spcPts val="27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2730">
                <a:solidFill>
                  <a:srgbClr val="6C6963"/>
                </a:solidFill>
              </a:rPr>
              <a:t>XXI Ogólnopolski Konkurs Historyczny im. majora Marka Gajewskiego „Losy żołnierza i dzieje oręża polskiego w latach 1531-1683”</a:t>
            </a:r>
            <a:r>
              <a:rPr sz="2730">
                <a:solidFill>
                  <a:srgbClr val="6C6963"/>
                </a:solidFill>
              </a:rPr>
              <a:t> - laureat etapu wojewódzkiego: Artur Kamieniecki</a:t>
            </a:r>
            <a:endParaRPr sz="2730">
              <a:solidFill>
                <a:srgbClr val="6C6963"/>
              </a:solidFill>
            </a:endParaRPr>
          </a:p>
          <a:p>
            <a:pPr lvl="0" marL="346709" indent="-346709" defTabSz="379729">
              <a:spcBef>
                <a:spcPts val="27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2730">
                <a:solidFill>
                  <a:srgbClr val="6C6963"/>
                </a:solidFill>
              </a:rPr>
              <a:t>XXII Sesja Sejmu Dzieci i Młodzieży </a:t>
            </a:r>
            <a:r>
              <a:rPr sz="2730">
                <a:solidFill>
                  <a:srgbClr val="6C6963"/>
                </a:solidFill>
              </a:rPr>
              <a:t>- Marcel Dybowski i Adam Smoliński wygrali eliminacje wojewódzki i zostali Posłami XXII Edycji Sejmu Dzieci i Młodzieży</a:t>
            </a:r>
            <a:endParaRPr sz="2730">
              <a:solidFill>
                <a:srgbClr val="6C6963"/>
              </a:solidFill>
            </a:endParaRPr>
          </a:p>
          <a:p>
            <a:pPr lvl="0" marL="346709" indent="-346709" defTabSz="379729">
              <a:spcBef>
                <a:spcPts val="27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2730">
                <a:solidFill>
                  <a:srgbClr val="6C6963"/>
                </a:solidFill>
              </a:rPr>
              <a:t>Konkurs Wiedzy o Zamkach Krzyżackich </a:t>
            </a:r>
            <a:r>
              <a:rPr sz="2730">
                <a:solidFill>
                  <a:srgbClr val="6C6963"/>
                </a:solidFill>
              </a:rPr>
              <a:t>- Zofia Klata weźmie udział w etapie centralnym w Olsztynie</a:t>
            </a:r>
          </a:p>
        </p:txBody>
      </p: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2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2.png"/></Relationships>

</file>

<file path=ppt/theme/theme1.xml><?xml version="1.0" encoding="utf-8"?>
<a:theme xmlns:a="http://schemas.openxmlformats.org/drawingml/2006/main" xmlns:r="http://schemas.openxmlformats.org/officeDocument/2006/relationships" name="LeatherBook">
  <a:themeElements>
    <a:clrScheme name="LeatherBook">
      <a:dk1>
        <a:srgbClr val="6C6963"/>
      </a:dk1>
      <a:lt1>
        <a:srgbClr val="092C6C"/>
      </a:lt1>
      <a:dk2>
        <a:srgbClr val="4D5459"/>
      </a:dk2>
      <a:lt2>
        <a:srgbClr val="D8DBDF"/>
      </a:lt2>
      <a:accent1>
        <a:srgbClr val="5B7376"/>
      </a:accent1>
      <a:accent2>
        <a:srgbClr val="9B9E5B"/>
      </a:accent2>
      <a:accent3>
        <a:srgbClr val="CC943D"/>
      </a:accent3>
      <a:accent4>
        <a:srgbClr val="A55A01"/>
      </a:accent4>
      <a:accent5>
        <a:srgbClr val="9D3320"/>
      </a:accent5>
      <a:accent6>
        <a:srgbClr val="83525A"/>
      </a:accent6>
      <a:hlink>
        <a:srgbClr val="0000FF"/>
      </a:hlink>
      <a:folHlink>
        <a:srgbClr val="FF00FF"/>
      </a:folHlink>
    </a:clrScheme>
    <a:fontScheme name="LeatherBook">
      <a:majorFont>
        <a:latin typeface="Baskerville"/>
        <a:ea typeface="Baskerville"/>
        <a:cs typeface="Baskerville"/>
      </a:majorFont>
      <a:minorFont>
        <a:latin typeface="Baskerville"/>
        <a:ea typeface="Baskerville"/>
        <a:cs typeface="Baskerville"/>
      </a:minorFont>
    </a:fontScheme>
    <a:fmtScheme name="LeatherBoo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127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50800" dist="12700" dir="0">
            <a:srgbClr val="000000">
              <a:alpha val="6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2EBDB"/>
            </a:solidFill>
            <a:effectLst/>
            <a:uFillTx/>
            <a:latin typeface="+mn-lt"/>
            <a:ea typeface="+mn-ea"/>
            <a:cs typeface="+mn-cs"/>
            <a:sym typeface="Baskervil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A49E92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800" u="none" kumimoji="0" normalizeH="0">
            <a:ln>
              <a:noFill/>
            </a:ln>
            <a:solidFill>
              <a:srgbClr val="6C6963"/>
            </a:solidFill>
            <a:effectLst/>
            <a:uFillTx/>
            <a:latin typeface="+mn-lt"/>
            <a:ea typeface="+mn-ea"/>
            <a:cs typeface="+mn-cs"/>
            <a:sym typeface="Baskervil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LeatherBook">
  <a:themeElements>
    <a:clrScheme name="LeatherBook">
      <a:dk1>
        <a:srgbClr val="000000"/>
      </a:dk1>
      <a:lt1>
        <a:srgbClr val="FFFFFF"/>
      </a:lt1>
      <a:dk2>
        <a:srgbClr val="4D5459"/>
      </a:dk2>
      <a:lt2>
        <a:srgbClr val="D8DBDF"/>
      </a:lt2>
      <a:accent1>
        <a:srgbClr val="5B7376"/>
      </a:accent1>
      <a:accent2>
        <a:srgbClr val="9B9E5B"/>
      </a:accent2>
      <a:accent3>
        <a:srgbClr val="CC943D"/>
      </a:accent3>
      <a:accent4>
        <a:srgbClr val="A55A01"/>
      </a:accent4>
      <a:accent5>
        <a:srgbClr val="9D3320"/>
      </a:accent5>
      <a:accent6>
        <a:srgbClr val="83525A"/>
      </a:accent6>
      <a:hlink>
        <a:srgbClr val="0000FF"/>
      </a:hlink>
      <a:folHlink>
        <a:srgbClr val="FF00FF"/>
      </a:folHlink>
    </a:clrScheme>
    <a:fontScheme name="LeatherBook">
      <a:majorFont>
        <a:latin typeface="Baskerville"/>
        <a:ea typeface="Baskerville"/>
        <a:cs typeface="Baskerville"/>
      </a:majorFont>
      <a:minorFont>
        <a:latin typeface="Baskerville"/>
        <a:ea typeface="Baskerville"/>
        <a:cs typeface="Baskerville"/>
      </a:minorFont>
    </a:fontScheme>
    <a:fmtScheme name="LeatherBoo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127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50800" dist="12700" dir="0">
            <a:srgbClr val="000000">
              <a:alpha val="6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2EBDB"/>
            </a:solidFill>
            <a:effectLst/>
            <a:uFillTx/>
            <a:latin typeface="+mn-lt"/>
            <a:ea typeface="+mn-ea"/>
            <a:cs typeface="+mn-cs"/>
            <a:sym typeface="Baskervil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A49E92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800" u="none" kumimoji="0" normalizeH="0">
            <a:ln>
              <a:noFill/>
            </a:ln>
            <a:solidFill>
              <a:srgbClr val="6C6963"/>
            </a:solidFill>
            <a:effectLst/>
            <a:uFillTx/>
            <a:latin typeface="+mn-lt"/>
            <a:ea typeface="+mn-ea"/>
            <a:cs typeface="+mn-cs"/>
            <a:sym typeface="Baskervil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