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3004800" cy="9753600"/>
  <p:notesSz cx="6858000" cy="9144000"/>
  <p:defaultTextStyle>
    <a:lvl1pPr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1pPr>
    <a:lvl2pPr indent="2286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2pPr>
    <a:lvl3pPr indent="4572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3pPr>
    <a:lvl4pPr indent="6858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4pPr>
    <a:lvl5pPr indent="9144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5pPr>
    <a:lvl6pPr indent="11430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6pPr>
    <a:lvl7pPr indent="13716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7pPr>
    <a:lvl8pPr indent="16002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8pPr>
    <a:lvl9pPr indent="18288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CC7B8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B9B9F">
              <a:alpha val="19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left>
          <a:righ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right>
          <a:top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top>
          <a:bottom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bottom>
          <a:insideH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H>
          <a:insideV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0CC8A">
              <a:alpha val="31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0E9D7"/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CF821DB8-F4EB-4A41-A1BA-3FCAFE7338EE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solidFill>
                <a:srgbClr val="794000"/>
              </a:solidFill>
              <a:prstDash val="solid"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5815">
              <a:alpha val="7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4000"/>
              </a:solidFill>
              <a:prstDash val="solid"/>
              <a:miter lim="400000"/>
            </a:ln>
          </a:right>
          <a:top>
            <a:ln w="127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solidFill>
                <a:srgbClr val="794000"/>
              </a:solidFill>
              <a:prstDash val="solid"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2EBD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33BA23B1-9221-436E-865A-0063620EA4FD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F2EBDB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2EBDB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wholeTbl>
    <a:band2H>
      <a:tcTxStyle b="def" i="def"/>
      <a:tcStyle>
        <a:tcBdr/>
        <a:fill>
          <a:solidFill>
            <a:srgbClr val="BCBCBC">
              <a:alpha val="12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5A5950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3F1DF"/>
              </a:solidFill>
              <a:prstDash val="solid"/>
              <a:miter lim="400000"/>
            </a:ln>
          </a:left>
          <a:right>
            <a:ln w="12700" cap="flat">
              <a:solidFill>
                <a:srgbClr val="F3F1DF"/>
              </a:solidFill>
              <a:prstDash val="solid"/>
              <a:miter lim="400000"/>
            </a:ln>
          </a:right>
          <a:top>
            <a:ln w="25400" cap="flat">
              <a:solidFill>
                <a:srgbClr val="645C51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766D60"/>
              </a:solidFill>
              <a:prstDash val="solid"/>
              <a:miter lim="400000"/>
            </a:ln>
          </a:left>
          <a:right>
            <a:ln w="127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66D60"/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/>
              </a:solidFill>
              <a:prstDash val="solid"/>
              <a:miter lim="400000"/>
            </a:ln>
          </a:insideV>
        </a:tcBdr>
      </a:tcStyle>
    </a:firstRow>
  </a:tblStyle>
  <a:tblStyle styleId="{2708684C-4D16-4618-839F-0558EEFCDFE6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66D60">
              <a:alpha val="5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66D60"/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66D60"/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2" name="Shape 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odtytu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LeatherBookTypeEmbellishGld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53100" y="4775200"/>
            <a:ext cx="1956620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/>
          <p:nvPr>
            <p:ph type="title"/>
          </p:nvPr>
        </p:nvSpPr>
        <p:spPr>
          <a:xfrm>
            <a:off x="825500" y="1879600"/>
            <a:ext cx="11836400" cy="26035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b"/>
          <a:lstStyle>
            <a:lvl1pPr>
              <a:defRPr sz="8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8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825500" y="5346700"/>
            <a:ext cx="11836400" cy="18542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1pPr>
            <a:lvl2pPr marL="0" indent="22860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2pPr>
            <a:lvl3pPr marL="0" indent="45720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3pPr>
            <a:lvl4pPr marL="0" indent="68580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4pPr>
            <a:lvl5pPr marL="0" indent="914400" algn="ctr">
              <a:spcBef>
                <a:spcPts val="0"/>
              </a:spcBef>
              <a:buSzTx/>
              <a:buNone/>
              <a:def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defRPr>
            </a:lvl5pPr>
          </a:lstStyle>
          <a:p>
            <a:pPr lvl="0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1</a:t>
            </a:r>
            <a:endParaRPr i="1" sz="52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1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2</a:t>
            </a:r>
            <a:endParaRPr i="1" sz="52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2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3</a:t>
            </a:r>
            <a:endParaRPr i="1" sz="52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3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4</a:t>
            </a:r>
            <a:endParaRPr i="1" sz="52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4">
              <a:defRPr i="0" sz="1800">
                <a:solidFill>
                  <a:srgbClr val="000000"/>
                </a:solidFill>
                <a:effectLst/>
              </a:defRPr>
            </a:pPr>
            <a:r>
              <a:rPr i="1" sz="52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Wnętrze okład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xfrm>
            <a:off x="762000" y="7035800"/>
            <a:ext cx="11480800" cy="1346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762000" y="8382000"/>
            <a:ext cx="11480800" cy="952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i="1" sz="3600"/>
            </a:lvl1pPr>
            <a:lvl2pPr marL="0" indent="228600" algn="ctr">
              <a:spcBef>
                <a:spcPts val="0"/>
              </a:spcBef>
              <a:buSzTx/>
              <a:buNone/>
              <a:defRPr i="1" sz="3600"/>
            </a:lvl2pPr>
            <a:lvl3pPr marL="0" indent="457200" algn="ctr">
              <a:spcBef>
                <a:spcPts val="0"/>
              </a:spcBef>
              <a:buSzTx/>
              <a:buNone/>
              <a:defRPr i="1" sz="3600"/>
            </a:lvl3pPr>
            <a:lvl4pPr marL="0" indent="685800" algn="ctr">
              <a:spcBef>
                <a:spcPts val="0"/>
              </a:spcBef>
              <a:buSzTx/>
              <a:buNone/>
              <a:defRPr i="1" sz="3600"/>
            </a:lvl4pPr>
            <a:lvl5pPr marL="0" indent="914400" algn="ctr">
              <a:spcBef>
                <a:spcPts val="0"/>
              </a:spcBef>
              <a:buSzTx/>
              <a:buNone/>
              <a:defRPr i="1" sz="3600"/>
            </a:lvl5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1</a:t>
            </a:r>
            <a:endParaRPr i="1" sz="3600">
              <a:solidFill>
                <a:srgbClr val="6C6963"/>
              </a:solidFill>
            </a:endParaRPr>
          </a:p>
          <a:p>
            <a:pPr lvl="1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2</a:t>
            </a:r>
            <a:endParaRPr i="1" sz="3600">
              <a:solidFill>
                <a:srgbClr val="6C6963"/>
              </a:solidFill>
            </a:endParaRPr>
          </a:p>
          <a:p>
            <a:pPr lvl="2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3</a:t>
            </a:r>
            <a:endParaRPr i="1" sz="3600">
              <a:solidFill>
                <a:srgbClr val="6C6963"/>
              </a:solidFill>
            </a:endParaRPr>
          </a:p>
          <a:p>
            <a:pPr lvl="3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4</a:t>
            </a:r>
            <a:endParaRPr i="1" sz="3600">
              <a:solidFill>
                <a:srgbClr val="6C6963"/>
              </a:solidFill>
            </a:endParaRPr>
          </a:p>
          <a:p>
            <a:pPr lvl="4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762000" y="3606800"/>
            <a:ext cx="11480800" cy="254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LeatherBookTypeEmbellishGry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906" y="5083509"/>
            <a:ext cx="195662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15"/>
          <p:cNvSpPr/>
          <p:nvPr>
            <p:ph type="title"/>
          </p:nvPr>
        </p:nvSpPr>
        <p:spPr>
          <a:xfrm>
            <a:off x="431800" y="1600200"/>
            <a:ext cx="6477000" cy="3175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xfrm>
            <a:off x="431800" y="5715000"/>
            <a:ext cx="6464300" cy="2679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600"/>
            </a:lvl1pPr>
            <a:lvl2pPr marL="0" indent="228600" algn="ctr">
              <a:spcBef>
                <a:spcPts val="0"/>
              </a:spcBef>
              <a:buSzTx/>
              <a:buNone/>
              <a:defRPr i="1" sz="3600"/>
            </a:lvl2pPr>
            <a:lvl3pPr marL="0" indent="457200" algn="ctr">
              <a:spcBef>
                <a:spcPts val="0"/>
              </a:spcBef>
              <a:buSzTx/>
              <a:buNone/>
              <a:defRPr i="1" sz="3600"/>
            </a:lvl3pPr>
            <a:lvl4pPr marL="0" indent="685800" algn="ctr">
              <a:spcBef>
                <a:spcPts val="0"/>
              </a:spcBef>
              <a:buSzTx/>
              <a:buNone/>
              <a:defRPr i="1" sz="3600"/>
            </a:lvl4pPr>
            <a:lvl5pPr marL="0" indent="914400" algn="ctr">
              <a:spcBef>
                <a:spcPts val="0"/>
              </a:spcBef>
              <a:buSzTx/>
              <a:buNone/>
              <a:defRPr i="1" sz="3600"/>
            </a:lvl5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1</a:t>
            </a:r>
            <a:endParaRPr i="1" sz="3600">
              <a:solidFill>
                <a:srgbClr val="6C6963"/>
              </a:solidFill>
            </a:endParaRPr>
          </a:p>
          <a:p>
            <a:pPr lvl="1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2</a:t>
            </a:r>
            <a:endParaRPr i="1" sz="3600">
              <a:solidFill>
                <a:srgbClr val="6C6963"/>
              </a:solidFill>
            </a:endParaRPr>
          </a:p>
          <a:p>
            <a:pPr lvl="2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3</a:t>
            </a:r>
            <a:endParaRPr i="1" sz="3600">
              <a:solidFill>
                <a:srgbClr val="6C6963"/>
              </a:solidFill>
            </a:endParaRPr>
          </a:p>
          <a:p>
            <a:pPr lvl="3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4</a:t>
            </a:r>
            <a:endParaRPr i="1" sz="3600">
              <a:solidFill>
                <a:srgbClr val="6C6963"/>
              </a:solidFill>
            </a:endParaRPr>
          </a:p>
          <a:p>
            <a:pPr lvl="4">
              <a:defRPr i="0"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1</a:t>
            </a:r>
            <a:endParaRPr sz="4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2</a:t>
            </a:r>
            <a:endParaRPr sz="4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3</a:t>
            </a:r>
            <a:endParaRPr sz="4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4</a:t>
            </a:r>
            <a:endParaRPr sz="4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24" name="Shape 24"/>
          <p:cNvSpPr/>
          <p:nvPr>
            <p:ph type="body" idx="1"/>
          </p:nvPr>
        </p:nvSpPr>
        <p:spPr>
          <a:xfrm>
            <a:off x="762000" y="2362200"/>
            <a:ext cx="5334000" cy="6413500"/>
          </a:xfrm>
          <a:prstGeom prst="rect">
            <a:avLst/>
          </a:prstGeom>
        </p:spPr>
        <p:txBody>
          <a:bodyPr/>
          <a:lstStyle>
            <a:lvl1pPr marL="406400" indent="-406400">
              <a:spcBef>
                <a:spcPts val="4000"/>
              </a:spcBef>
              <a:buBlip>
                <a:blip r:embed="rId2"/>
              </a:buBlip>
              <a:defRPr sz="3200"/>
            </a:lvl1pPr>
            <a:lvl2pPr marL="812800" indent="-406400">
              <a:spcBef>
                <a:spcPts val="4000"/>
              </a:spcBef>
              <a:buBlip>
                <a:blip r:embed="rId2"/>
              </a:buBlip>
              <a:defRPr sz="3200"/>
            </a:lvl2pPr>
            <a:lvl3pPr marL="1219200" indent="-406400">
              <a:spcBef>
                <a:spcPts val="4000"/>
              </a:spcBef>
              <a:buBlip>
                <a:blip r:embed="rId2"/>
              </a:buBlip>
              <a:defRPr sz="3200"/>
            </a:lvl3pPr>
            <a:lvl4pPr marL="1625600" indent="-406400">
              <a:spcBef>
                <a:spcPts val="4000"/>
              </a:spcBef>
              <a:buBlip>
                <a:blip r:embed="rId2"/>
              </a:buBlip>
              <a:defRPr sz="3200"/>
            </a:lvl4pPr>
            <a:lvl5pPr marL="2032000" indent="-406400">
              <a:spcBef>
                <a:spcPts val="4000"/>
              </a:spcBef>
              <a:buBlip>
                <a:blip r:embed="rId2"/>
              </a:buBlip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1</a:t>
            </a:r>
            <a:endParaRPr sz="3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2</a:t>
            </a:r>
            <a:endParaRPr sz="3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3</a:t>
            </a:r>
            <a:endParaRPr sz="3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4</a:t>
            </a:r>
            <a:endParaRPr sz="3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body" idx="1"/>
          </p:nvPr>
        </p:nvSpPr>
        <p:spPr>
          <a:xfrm>
            <a:off x="762000" y="723900"/>
            <a:ext cx="11480800" cy="82931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1</a:t>
            </a:r>
            <a:endParaRPr sz="4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2</a:t>
            </a:r>
            <a:endParaRPr sz="4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3</a:t>
            </a:r>
            <a:endParaRPr sz="4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4</a:t>
            </a:r>
            <a:endParaRPr sz="4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- 3 sztu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762000" y="381000"/>
            <a:ext cx="11480800" cy="152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762000" y="2768600"/>
            <a:ext cx="11480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1</a:t>
            </a:r>
            <a:endParaRPr sz="4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2</a:t>
            </a:r>
            <a:endParaRPr sz="4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3</a:t>
            </a:r>
            <a:endParaRPr sz="4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4</a:t>
            </a:r>
            <a:endParaRPr sz="4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Treść - poziom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spd="med" advClick="1"/>
  <p:txStyles>
    <p:titleStyle>
      <a:lvl1pPr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1pPr>
      <a:lvl2pPr indent="2286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2pPr>
      <a:lvl3pPr indent="4572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3pPr>
      <a:lvl4pPr indent="6858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4pPr>
      <a:lvl5pPr indent="9144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5pPr>
      <a:lvl6pPr indent="11430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6pPr>
      <a:lvl7pPr indent="13716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7pPr>
      <a:lvl8pPr indent="16002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8pPr>
      <a:lvl9pPr indent="1828800" algn="ctr" defTabSz="584200">
        <a:defRPr sz="7400">
          <a:solidFill>
            <a:srgbClr val="6C6963"/>
          </a:solidFill>
          <a:effectLst>
            <a:outerShdw sx="100000" sy="100000" kx="0" ky="0" algn="b" rotWithShape="0" blurRad="25400" dist="25400" dir="1590000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9pPr>
    </p:titleStyle>
    <p:bodyStyle>
      <a:lvl1pPr marL="5334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1pPr>
      <a:lvl2pPr marL="10668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2pPr>
      <a:lvl3pPr marL="16002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3pPr>
      <a:lvl4pPr marL="21336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4pPr>
      <a:lvl5pPr marL="26670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5pPr>
      <a:lvl6pPr marL="32004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6pPr>
      <a:lvl7pPr marL="37338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7pPr>
      <a:lvl8pPr marL="42672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8pPr>
      <a:lvl9pPr marL="4800600" indent="-533400" defTabSz="584200">
        <a:spcBef>
          <a:spcPts val="4200"/>
        </a:spcBef>
        <a:buSzPct val="30000"/>
        <a:buBlip>
          <a:blip r:embed="rId3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8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</a:rPr>
              <a:t>Wyniki w sporcie i plastyce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body" idx="4294967295"/>
          </p:nvPr>
        </p:nvSpPr>
        <p:spPr>
          <a:xfrm>
            <a:off x="762000" y="1460400"/>
            <a:ext cx="11480800" cy="7023200"/>
          </a:xfrm>
          <a:prstGeom prst="rect">
            <a:avLst/>
          </a:prstGeom>
        </p:spPr>
        <p:txBody>
          <a:bodyPr/>
          <a:lstStyle/>
          <a:p>
            <a:pPr lvl="0" marL="426720" indent="-426720" defTabSz="467359">
              <a:spcBef>
                <a:spcPts val="3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360">
                <a:solidFill>
                  <a:srgbClr val="6C6963"/>
                </a:solidFill>
              </a:rPr>
              <a:t>XXXI Ogólnopolski Konkurs Plastyczny „Warszawa Moja Stolica” 2016 </a:t>
            </a:r>
            <a:r>
              <a:rPr sz="3360">
                <a:solidFill>
                  <a:srgbClr val="6C6963"/>
                </a:solidFill>
              </a:rPr>
              <a:t>- etap ogólnopolski (kwalifikacja do wystawy): Jakub Nastaj</a:t>
            </a:r>
            <a:endParaRPr sz="3360">
              <a:solidFill>
                <a:srgbClr val="6C6963"/>
              </a:solidFill>
            </a:endParaRPr>
          </a:p>
          <a:p>
            <a:pPr lvl="0" marL="426720" indent="-426720" defTabSz="467359">
              <a:spcBef>
                <a:spcPts val="3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360">
                <a:solidFill>
                  <a:srgbClr val="6C6963"/>
                </a:solidFill>
              </a:rPr>
              <a:t>XV Ogólnopolski Konkurs Plastyczny „Ilustracje do wierszy Józefa Czechowicza i Jana Kasprowicza” Lublin</a:t>
            </a:r>
            <a:r>
              <a:rPr sz="3360">
                <a:solidFill>
                  <a:srgbClr val="6C6963"/>
                </a:solidFill>
              </a:rPr>
              <a:t> - etap ogólnopolski (kwalifikacja do wystawy): Jakub Nastaj</a:t>
            </a:r>
            <a:endParaRPr sz="3360">
              <a:solidFill>
                <a:srgbClr val="6C6963"/>
              </a:solidFill>
            </a:endParaRPr>
          </a:p>
          <a:p>
            <a:pPr lvl="0" marL="426720" indent="-426720" defTabSz="467359">
              <a:spcBef>
                <a:spcPts val="3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3360">
                <a:solidFill>
                  <a:srgbClr val="6C6963"/>
                </a:solidFill>
              </a:rPr>
              <a:t>VI Międzynarodowy Konkurs Plastyczny „Labirynt wyobraźni - Czas cyrku” Dąbrowa Górnicza 2016</a:t>
            </a:r>
            <a:r>
              <a:rPr sz="3360">
                <a:solidFill>
                  <a:srgbClr val="6C6963"/>
                </a:solidFill>
              </a:rPr>
              <a:t> - etap międzynarodowy: Jakub Nastaj</a:t>
            </a:r>
            <a:endParaRPr sz="3360">
              <a:solidFill>
                <a:srgbClr val="6C6963"/>
              </a:solidFill>
            </a:endParaRPr>
          </a:p>
          <a:p>
            <a:pPr lvl="0" marL="426720" indent="-426720" defTabSz="467359">
              <a:spcBef>
                <a:spcPts val="3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endParaRPr sz="3360">
              <a:solidFill>
                <a:srgbClr val="6C6963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body" idx="1"/>
          </p:nvPr>
        </p:nvSpPr>
        <p:spPr>
          <a:xfrm>
            <a:off x="762000" y="1605309"/>
            <a:ext cx="11480800" cy="6878291"/>
          </a:xfrm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XIV Międzynarodowy Konkurs Plastyczny „ Wielcy Znani i Nieznani” - Rybnik 2016</a:t>
            </a:r>
            <a:r>
              <a:rPr sz="4200">
                <a:solidFill>
                  <a:srgbClr val="6C6963"/>
                </a:solidFill>
              </a:rPr>
              <a:t> - etap międzynarodowy: Jakub Nastaj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XIV Międzynarodowy Konkurs Plastyczny „Inne Spojrzenie-Tu i teraz” Sosnowiec 2016</a:t>
            </a:r>
            <a:r>
              <a:rPr sz="4200">
                <a:solidFill>
                  <a:srgbClr val="6C6963"/>
                </a:solidFill>
              </a:rPr>
              <a:t> - etap międzynarodowy: Jakub Nastaj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200">
                <a:solidFill>
                  <a:srgbClr val="6C6963"/>
                </a:solidFill>
              </a:rPr>
              <a:t>VI Międzynarodowy Konkurs Plastyczny „Przyroda w Kolorach” Kraków 2016</a:t>
            </a:r>
            <a:r>
              <a:rPr sz="4200">
                <a:solidFill>
                  <a:srgbClr val="6C6963"/>
                </a:solidFill>
              </a:rPr>
              <a:t> - 4 uczestników (rozstrzygnięcie pod koniec maja)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 SemiBold"/>
                <a:ea typeface="Baskerville SemiBold"/>
                <a:cs typeface="Baskerville SemiBold"/>
                <a:sym typeface="Baskerville SemiBold"/>
              </a:rPr>
              <a:t>Zawody Sportowe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948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 Miejsce</a:t>
            </a:r>
            <a:r>
              <a:rPr sz="3948">
                <a:solidFill>
                  <a:srgbClr val="6C6963"/>
                </a:solidFill>
              </a:rPr>
              <a:t> - Mistrzostwa Lęborka Szkół Gimnazjalnych w Szachach</a:t>
            </a:r>
            <a:endParaRPr sz="3948">
              <a:solidFill>
                <a:srgbClr val="6C6963"/>
              </a:solidFill>
            </a:endParaRPr>
          </a:p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948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III Miejsce</a:t>
            </a:r>
            <a:r>
              <a:rPr sz="3948">
                <a:solidFill>
                  <a:srgbClr val="6C6963"/>
                </a:solidFill>
              </a:rPr>
              <a:t>  - Turniej Piłki Nożnej Dziewcząt Gim 2 Cup</a:t>
            </a:r>
            <a:endParaRPr sz="3948">
              <a:solidFill>
                <a:srgbClr val="6C6963"/>
              </a:solidFill>
            </a:endParaRPr>
          </a:p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948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IV Miejsce</a:t>
            </a:r>
            <a:r>
              <a:rPr sz="3948">
                <a:solidFill>
                  <a:srgbClr val="6C6963"/>
                </a:solidFill>
              </a:rPr>
              <a:t> - Mistrzostwa Lęborka Szkół Gimnazjalnych w Unihokeju Dziewcząt i Chłopców oraz w Halowym Gimnazjalnym Turnieju Piłki Nożnej Chłopców Gim 2 Cup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519937">
              <a:defRPr sz="6586">
                <a:effectLst>
                  <a:outerShdw sx="100000" sy="100000" kx="0" ky="0" algn="b" rotWithShape="0" blurRad="22606" dist="22606" dir="15900000">
                    <a:srgbClr val="595650">
                      <a:alpha val="33000"/>
                    </a:srgbClr>
                  </a:outerShdw>
                </a:effectLst>
              </a:defRPr>
            </a:pPr>
          </a:p>
        </p:txBody>
      </p:sp>
      <p:sp>
        <p:nvSpPr>
          <p:cNvPr id="41" name="Shape 4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948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 Miejsce</a:t>
            </a:r>
            <a:r>
              <a:rPr sz="3948">
                <a:solidFill>
                  <a:srgbClr val="6C6963"/>
                </a:solidFill>
              </a:rPr>
              <a:t> - Mistrzostwa Lęborka Szkół Gimnazjalnych w Piłce Nożnej Dziewcząt </a:t>
            </a:r>
            <a:endParaRPr sz="3948">
              <a:solidFill>
                <a:srgbClr val="6C6963"/>
              </a:solidFill>
            </a:endParaRPr>
          </a:p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948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III Miejsce</a:t>
            </a:r>
            <a:r>
              <a:rPr sz="3948">
                <a:solidFill>
                  <a:srgbClr val="6C6963"/>
                </a:solidFill>
              </a:rPr>
              <a:t> - Mistrzostwa Lęborka Szkół Gimnazjalnych w Koszykówce Dziewcząt i Chłopców, w Siatkówce Dziewcząt i w Piłce Nożnej Chłopców</a:t>
            </a:r>
            <a:endParaRPr sz="3948">
              <a:solidFill>
                <a:srgbClr val="6C6963"/>
              </a:solidFill>
            </a:endParaRPr>
          </a:p>
          <a:p>
            <a:pPr lvl="0" marL="501395" indent="-501395" defTabSz="549148">
              <a:spcBef>
                <a:spcPts val="39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948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IV Miejsce</a:t>
            </a:r>
            <a:r>
              <a:rPr sz="3948">
                <a:solidFill>
                  <a:srgbClr val="6C6963"/>
                </a:solidFill>
              </a:rPr>
              <a:t> - Eliminacje Turnieju Coca-Cola Cup 2016 - Turniej Piłki Nożnej Chłopców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762000" y="381000"/>
            <a:ext cx="11480800" cy="2700040"/>
          </a:xfrm>
          <a:prstGeom prst="rect">
            <a:avLst/>
          </a:prstGeom>
        </p:spPr>
        <p:txBody>
          <a:bodyPr/>
          <a:lstStyle/>
          <a:p>
            <a:pPr lvl="1" indent="208026" defTabSz="531622">
              <a:defRPr sz="1800">
                <a:solidFill>
                  <a:srgbClr val="000000"/>
                </a:solidFill>
                <a:effectLst/>
              </a:defRPr>
            </a:pPr>
            <a:r>
              <a:rPr sz="6734">
                <a:solidFill>
                  <a:srgbClr val="6C6963"/>
                </a:solidFill>
                <a:effectLst>
                  <a:outerShdw sx="100000" sy="100000" kx="0" ky="0" algn="b" rotWithShape="0" blurRad="23114" dist="23114" dir="15900000">
                    <a:srgbClr val="595650">
                      <a:alpha val="33000"/>
                    </a:srgbClr>
                  </a:outerShdw>
                </a:effectLst>
              </a:rPr>
              <a:t>Strzelectwo</a:t>
            </a:r>
            <a:endParaRPr sz="6734">
              <a:solidFill>
                <a:srgbClr val="6C6963"/>
              </a:solidFill>
              <a:effectLst>
                <a:outerShdw sx="100000" sy="100000" kx="0" ky="0" algn="b" rotWithShape="0" blurRad="23114" dist="23114" dir="15900000">
                  <a:srgbClr val="595650">
                    <a:alpha val="33000"/>
                  </a:srgbClr>
                </a:outerShdw>
              </a:effectLst>
            </a:endParaRPr>
          </a:p>
          <a:p>
            <a:pPr lvl="0" marL="485394" indent="-485394" defTabSz="531622">
              <a:spcBef>
                <a:spcPts val="3800"/>
              </a:spcBef>
              <a:buSzPct val="30000"/>
              <a:defRPr sz="1800">
                <a:solidFill>
                  <a:srgbClr val="000000"/>
                </a:solidFill>
                <a:effectLst/>
              </a:defRPr>
            </a:pPr>
            <a:r>
              <a:rPr i="1" sz="3822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Międzywojewódzkie Mistrzostwa Młodzików w Ustce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977900" y="2768600"/>
            <a:ext cx="11480800" cy="5715000"/>
          </a:xfrm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III Miejsce</a:t>
            </a:r>
            <a:r>
              <a:rPr sz="4200">
                <a:solidFill>
                  <a:srgbClr val="6C6963"/>
                </a:solidFill>
              </a:rPr>
              <a:t> - Alicja Rzepka (pistolet pneumatyczny) 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V Miejsce</a:t>
            </a:r>
            <a:r>
              <a:rPr sz="4200">
                <a:solidFill>
                  <a:srgbClr val="6C6963"/>
                </a:solidFill>
              </a:rPr>
              <a:t> - Alicja Rzepka (pistolet sportowy w zawodach Polonia Cup w Wilnie)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 lvl="0">
              <a:defRPr i="0" sz="1800">
                <a:solidFill>
                  <a:srgbClr val="000000"/>
                </a:solidFill>
                <a:effectLst/>
              </a:defRPr>
            </a:pPr>
            <a:r>
              <a:rPr i="1"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Zlot Orlików w Siedlcach</a:t>
            </a:r>
          </a:p>
        </p:txBody>
      </p:sp>
      <p:sp>
        <p:nvSpPr>
          <p:cNvPr id="47" name="Shape 4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VIII Miejsce </a:t>
            </a:r>
            <a:r>
              <a:rPr sz="4200">
                <a:solidFill>
                  <a:srgbClr val="6C6963"/>
                </a:solidFill>
              </a:rPr>
              <a:t>- Alicja Rzepka (pistolet pneumatyczny)</a:t>
            </a:r>
            <a:endParaRPr sz="4200">
              <a:solidFill>
                <a:srgbClr val="6C6963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i="1" sz="5032">
                <a:effectLst>
                  <a:outerShdw sx="100000" sy="100000" kx="0" ky="0" algn="b" rotWithShape="0" blurRad="17272" dist="17272" dir="15900000">
                    <a:srgbClr val="595650">
                      <a:alpha val="33000"/>
                    </a:srgbClr>
                  </a:outerShdw>
                </a:effectLst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effectLst/>
              </a:defRPr>
            </a:pPr>
            <a:r>
              <a:rPr i="1" sz="5032">
                <a:solidFill>
                  <a:srgbClr val="6C6963"/>
                </a:solidFill>
                <a:effectLst>
                  <a:outerShdw sx="100000" sy="100000" kx="0" ky="0" algn="b" rotWithShape="0" blurRad="17272" dist="17272" dir="15900000">
                    <a:srgbClr val="595650">
                      <a:alpha val="33000"/>
                    </a:srgbClr>
                  </a:outerShdw>
                </a:effectLst>
              </a:rPr>
              <a:t>Mistrzostwa Województwa w Strzelectwie Pneumatycznym w Chojnicach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762000" y="2616200"/>
            <a:ext cx="11480800" cy="5715000"/>
          </a:xfrm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 Miejsce</a:t>
            </a:r>
            <a:r>
              <a:rPr sz="4200">
                <a:solidFill>
                  <a:srgbClr val="6C6963"/>
                </a:solidFill>
              </a:rPr>
              <a:t> - Alicja Rzepka - pistolet pneumatyczny juniorek młodszych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 Miejsce</a:t>
            </a:r>
            <a:r>
              <a:rPr sz="4200">
                <a:solidFill>
                  <a:srgbClr val="6C6963"/>
                </a:solidFill>
              </a:rPr>
              <a:t> - Oliwia Dedo - pistolet pneumatyczny młodziczek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 Miejsce</a:t>
            </a:r>
            <a:r>
              <a:rPr sz="4200">
                <a:solidFill>
                  <a:srgbClr val="6C6963"/>
                </a:solidFill>
              </a:rPr>
              <a:t> - Sebastian Kalczuk - pistolet pneumatyczny młodzików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i="1" sz="5032">
                <a:effectLst>
                  <a:outerShdw sx="100000" sy="100000" kx="0" ky="0" algn="b" rotWithShape="0" blurRad="17272" dist="17272" dir="15900000">
                    <a:srgbClr val="595650">
                      <a:alpha val="33000"/>
                    </a:srgbClr>
                  </a:outerShdw>
                </a:effectLst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effectLst/>
              </a:defRPr>
            </a:pPr>
            <a:r>
              <a:rPr i="1" sz="5032">
                <a:solidFill>
                  <a:srgbClr val="6C6963"/>
                </a:solidFill>
                <a:effectLst>
                  <a:outerShdw sx="100000" sy="100000" kx="0" ky="0" algn="b" rotWithShape="0" blurRad="17272" dist="17272" dir="15900000">
                    <a:srgbClr val="595650">
                      <a:alpha val="33000"/>
                    </a:srgbClr>
                  </a:outerShdw>
                </a:effectLst>
              </a:rPr>
              <a:t>Mistrzostwa Województwa Szkół Gimnazjalnych w Chojnicach</a:t>
            </a:r>
          </a:p>
        </p:txBody>
      </p:sp>
      <p:sp>
        <p:nvSpPr>
          <p:cNvPr id="53" name="Shape 5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480059" indent="-480059" defTabSz="525779">
              <a:spcBef>
                <a:spcPts val="3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78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 Miejsce </a:t>
            </a:r>
            <a:r>
              <a:rPr sz="3780">
                <a:solidFill>
                  <a:srgbClr val="6C6963"/>
                </a:solidFill>
              </a:rPr>
              <a:t>- Alicja Rzepka (pistolet pneumatyczny)</a:t>
            </a:r>
            <a:endParaRPr sz="3780">
              <a:solidFill>
                <a:srgbClr val="6C6963"/>
              </a:solidFill>
            </a:endParaRPr>
          </a:p>
          <a:p>
            <a:pPr lvl="0" marL="480059" indent="-480059" defTabSz="525779">
              <a:spcBef>
                <a:spcPts val="3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78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 Miejsce</a:t>
            </a:r>
            <a:r>
              <a:rPr sz="3780">
                <a:solidFill>
                  <a:srgbClr val="6C6963"/>
                </a:solidFill>
              </a:rPr>
              <a:t> - Oliwia Dedo (pistolet pneumatyczny)</a:t>
            </a:r>
            <a:endParaRPr sz="3780">
              <a:solidFill>
                <a:srgbClr val="6C6963"/>
              </a:solidFill>
            </a:endParaRPr>
          </a:p>
          <a:p>
            <a:pPr lvl="0" marL="480059" indent="-480059" defTabSz="525779">
              <a:spcBef>
                <a:spcPts val="3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78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III Miejsce</a:t>
            </a:r>
            <a:r>
              <a:rPr sz="3780">
                <a:solidFill>
                  <a:srgbClr val="6C6963"/>
                </a:solidFill>
              </a:rPr>
              <a:t> - Marcelina Cygert (karabin pneumatyczny)</a:t>
            </a:r>
            <a:endParaRPr sz="3780">
              <a:solidFill>
                <a:srgbClr val="6C6963"/>
              </a:solidFill>
            </a:endParaRPr>
          </a:p>
          <a:p>
            <a:pPr lvl="0" marL="480059" indent="-480059" defTabSz="525779">
              <a:spcBef>
                <a:spcPts val="3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78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 Miejsce</a:t>
            </a:r>
            <a:r>
              <a:rPr sz="3780">
                <a:solidFill>
                  <a:srgbClr val="6C6963"/>
                </a:solidFill>
              </a:rPr>
              <a:t> - drużynowo w pistolecie pneumatycznym</a:t>
            </a:r>
            <a:endParaRPr sz="3780">
              <a:solidFill>
                <a:srgbClr val="6C6963"/>
              </a:solidFill>
            </a:endParaRPr>
          </a:p>
          <a:p>
            <a:pPr lvl="0" marL="480059" indent="-480059" defTabSz="525779">
              <a:spcBef>
                <a:spcPts val="37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78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V Miejsce</a:t>
            </a:r>
            <a:r>
              <a:rPr sz="3780">
                <a:solidFill>
                  <a:srgbClr val="6C6963"/>
                </a:solidFill>
              </a:rPr>
              <a:t> - Sebastian Kalczuk (pistolet pneumatyczny)  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 lvl="0">
              <a:defRPr i="0" sz="1800">
                <a:solidFill>
                  <a:srgbClr val="000000"/>
                </a:solidFill>
                <a:effectLst/>
              </a:defRPr>
            </a:pPr>
            <a:r>
              <a:rPr i="1"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Pływanie</a:t>
            </a:r>
          </a:p>
        </p:txBody>
      </p:sp>
      <p:sp>
        <p:nvSpPr>
          <p:cNvPr id="56" name="Shape 5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 Miejsce </a:t>
            </a:r>
            <a:r>
              <a:rPr sz="4200">
                <a:solidFill>
                  <a:srgbClr val="6C6963"/>
                </a:solidFill>
              </a:rPr>
              <a:t>drużynowo - Sztafeta Pływacka Szkół Gimnazjalnych Dziewcząt</a:t>
            </a:r>
            <a:endParaRPr sz="4200">
              <a:solidFill>
                <a:srgbClr val="6C696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rPr>
              <a:t>II Miejsce</a:t>
            </a:r>
            <a:r>
              <a:rPr sz="4200">
                <a:solidFill>
                  <a:srgbClr val="6C6963"/>
                </a:solidFill>
              </a:rPr>
              <a:t> drużynowo - Sztafeta Pływacka Szkół Gimnazjalnych Chłopców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Konkursy Plastyczne</a:t>
            </a:r>
          </a:p>
        </p:txBody>
      </p:sp>
      <p:sp>
        <p:nvSpPr>
          <p:cNvPr id="59" name="Shape 5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512063" indent="-512063" defTabSz="560831">
              <a:spcBef>
                <a:spcPts val="4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032">
                <a:solidFill>
                  <a:srgbClr val="6C6963"/>
                </a:solidFill>
              </a:rPr>
              <a:t>XII Ogólnopolski Konkurs Plastyczny „Pocztówka z Wakacji” w Warszawie</a:t>
            </a:r>
            <a:r>
              <a:rPr sz="4032">
                <a:solidFill>
                  <a:srgbClr val="6C6963"/>
                </a:solidFill>
              </a:rPr>
              <a:t>: Nikola Hoffmann, Julia Musianowicz, Jagoda Siuta, Nikola Klawikowska</a:t>
            </a:r>
            <a:endParaRPr sz="4032">
              <a:solidFill>
                <a:srgbClr val="6C6963"/>
              </a:solidFill>
            </a:endParaRPr>
          </a:p>
          <a:p>
            <a:pPr lvl="0" marL="512063" indent="-512063" defTabSz="560831">
              <a:spcBef>
                <a:spcPts val="4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032">
                <a:solidFill>
                  <a:srgbClr val="6C6963"/>
                </a:solidFill>
              </a:rPr>
              <a:t>Konkurs Plastyczny „70 lat Franciszkanów w Lęborku” </a:t>
            </a:r>
            <a:r>
              <a:rPr sz="4032">
                <a:solidFill>
                  <a:srgbClr val="6C6963"/>
                </a:solidFill>
              </a:rPr>
              <a:t>-  II nagroda: Jagoda Siuta, Jakub Nastaj</a:t>
            </a:r>
            <a:endParaRPr sz="4032">
              <a:solidFill>
                <a:srgbClr val="6C6963"/>
              </a:solidFill>
            </a:endParaRPr>
          </a:p>
          <a:p>
            <a:pPr lvl="0" marL="512063" indent="-512063" defTabSz="560831">
              <a:spcBef>
                <a:spcPts val="40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i="1" sz="4032">
                <a:solidFill>
                  <a:srgbClr val="6C6963"/>
                </a:solidFill>
              </a:rPr>
              <a:t>Konkurs Plastyczny „Jan Paweł II- Patron Rodziny”</a:t>
            </a:r>
            <a:r>
              <a:rPr sz="4032">
                <a:solidFill>
                  <a:srgbClr val="6C6963"/>
                </a:solidFill>
              </a:rPr>
              <a:t> - Artur Kamieniecki, Julia Musianowicz, Jakub Nastaj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LeatherBook">
  <a:themeElements>
    <a:clrScheme name="LeatherBook">
      <a:dk1>
        <a:srgbClr val="6C6963"/>
      </a:dk1>
      <a:lt1>
        <a:srgbClr val="092C6C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12700" dir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LeatherBook">
  <a:themeElements>
    <a:clrScheme name="LeatherBook">
      <a:dk1>
        <a:srgbClr val="000000"/>
      </a:dk1>
      <a:lt1>
        <a:srgbClr val="FFFFFF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12700" dir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